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  <p:sldMasterId id="2147483676" r:id="rId6"/>
  </p:sldMasterIdLst>
  <p:notesMasterIdLst>
    <p:notesMasterId r:id="rId29"/>
  </p:notesMasterIdLst>
  <p:handoutMasterIdLst>
    <p:handoutMasterId r:id="rId30"/>
  </p:handoutMasterIdLst>
  <p:sldIdLst>
    <p:sldId id="4996" r:id="rId7"/>
    <p:sldId id="3737" r:id="rId8"/>
    <p:sldId id="651" r:id="rId9"/>
    <p:sldId id="2090651211" r:id="rId10"/>
    <p:sldId id="2145706493" r:id="rId11"/>
    <p:sldId id="2145706483" r:id="rId12"/>
    <p:sldId id="2145706484" r:id="rId13"/>
    <p:sldId id="2145706494" r:id="rId14"/>
    <p:sldId id="3738" r:id="rId15"/>
    <p:sldId id="3741" r:id="rId16"/>
    <p:sldId id="2090650459" r:id="rId17"/>
    <p:sldId id="2090650460" r:id="rId18"/>
    <p:sldId id="2145706487" r:id="rId19"/>
    <p:sldId id="2145706490" r:id="rId20"/>
    <p:sldId id="2145706491" r:id="rId21"/>
    <p:sldId id="2145706488" r:id="rId22"/>
    <p:sldId id="2145706495" r:id="rId23"/>
    <p:sldId id="2145706480" r:id="rId24"/>
    <p:sldId id="3724" r:id="rId25"/>
    <p:sldId id="3837" r:id="rId26"/>
    <p:sldId id="3827" r:id="rId27"/>
    <p:sldId id="383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eat demo" id="{47E037B6-80B2-4C7B-87D8-6B17A3BAEF7E}">
          <p14:sldIdLst>
            <p14:sldId id="4996"/>
          </p14:sldIdLst>
        </p14:section>
        <p14:section name="Introducción" id="{8DC47AA5-9933-489C-8699-FB59E26EFC62}">
          <p14:sldIdLst>
            <p14:sldId id="3737"/>
            <p14:sldId id="651"/>
            <p14:sldId id="2090651211"/>
          </p14:sldIdLst>
        </p14:section>
        <p14:section name="Flujo de análisis de datos" id="{8F2A40CB-E3B2-488C-8036-AE33CCE5FD4A}">
          <p14:sldIdLst>
            <p14:sldId id="2145706493"/>
            <p14:sldId id="2145706483"/>
            <p14:sldId id="2145706484"/>
          </p14:sldIdLst>
        </p14:section>
        <p14:section name="Demo" id="{4881C41C-4D5E-4D45-8BBC-8D2CE9F9A882}">
          <p14:sldIdLst>
            <p14:sldId id="2145706494"/>
            <p14:sldId id="3738"/>
          </p14:sldIdLst>
        </p14:section>
        <p14:section name="Beyond the demo" id="{43CDF8CD-1E93-479E-904A-DA045D433682}">
          <p14:sldIdLst>
            <p14:sldId id="3741"/>
            <p14:sldId id="2090650459"/>
            <p14:sldId id="2090650460"/>
            <p14:sldId id="2145706487"/>
            <p14:sldId id="2145706490"/>
            <p14:sldId id="2145706491"/>
            <p14:sldId id="2145706488"/>
          </p14:sldIdLst>
        </p14:section>
        <p14:section name="Recusos para aprender" id="{A30658FB-7317-41A0-8904-3EA21D08F7E6}">
          <p14:sldIdLst>
            <p14:sldId id="2145706495"/>
            <p14:sldId id="2145706480"/>
            <p14:sldId id="3724"/>
          </p14:sldIdLst>
        </p14:section>
        <p14:section name="Cierre" id="{B06D6571-516A-4C2B-8C2F-FF86175D534C}">
          <p14:sldIdLst>
            <p14:sldId id="3837"/>
            <p14:sldId id="3827"/>
            <p14:sldId id="3836"/>
          </p14:sldIdLst>
        </p14:section>
        <p14:section name="Respaldo" id="{BE94EE5A-8A08-44C7-9B90-F90CE61141A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6400"/>
    <a:srgbClr val="228B22"/>
    <a:srgbClr val="A020F6"/>
    <a:srgbClr val="0000FF"/>
    <a:srgbClr val="636569"/>
    <a:srgbClr val="715091"/>
    <a:srgbClr val="176DAD"/>
    <a:srgbClr val="0D78C9"/>
    <a:srgbClr val="024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443FC-0CDA-47CC-8E50-BBCD454C0935}" v="316" dt="2022-08-26T13:34:04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325" autoAdjust="0"/>
  </p:normalViewPr>
  <p:slideViewPr>
    <p:cSldViewPr snapToGrid="0">
      <p:cViewPr varScale="1">
        <p:scale>
          <a:sx n="60" d="100"/>
          <a:sy n="60" d="100"/>
        </p:scale>
        <p:origin x="1530" y="45"/>
      </p:cViewPr>
      <p:guideLst>
        <p:guide orient="horz" pos="2160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Filion" userId="33b415bc-1160-412c-8315-b4683692caf3" providerId="ADAL" clId="{02A443FC-0CDA-47CC-8E50-BBCD454C0935}"/>
    <pc:docChg chg="undo custSel addSld delSld modSld sldOrd">
      <pc:chgData name="Adam Filion" userId="33b415bc-1160-412c-8315-b4683692caf3" providerId="ADAL" clId="{02A443FC-0CDA-47CC-8E50-BBCD454C0935}" dt="2022-08-26T13:39:05.132" v="1783" actId="47"/>
      <pc:docMkLst>
        <pc:docMk/>
      </pc:docMkLst>
      <pc:sldChg chg="modSp add del mod ord">
        <pc:chgData name="Adam Filion" userId="33b415bc-1160-412c-8315-b4683692caf3" providerId="ADAL" clId="{02A443FC-0CDA-47CC-8E50-BBCD454C0935}" dt="2022-08-26T13:39:05.132" v="1783" actId="47"/>
        <pc:sldMkLst>
          <pc:docMk/>
          <pc:sldMk cId="2784395857" sldId="275"/>
        </pc:sldMkLst>
        <pc:spChg chg="mod">
          <ac:chgData name="Adam Filion" userId="33b415bc-1160-412c-8315-b4683692caf3" providerId="ADAL" clId="{02A443FC-0CDA-47CC-8E50-BBCD454C0935}" dt="2022-08-19T15:27:32.604" v="771" actId="207"/>
          <ac:spMkLst>
            <pc:docMk/>
            <pc:sldMk cId="2784395857" sldId="275"/>
            <ac:spMk id="2" creationId="{726AB4A1-24D5-4680-AED9-B6848AE54D86}"/>
          </ac:spMkLst>
        </pc:spChg>
        <pc:spChg chg="mod ord">
          <ac:chgData name="Adam Filion" userId="33b415bc-1160-412c-8315-b4683692caf3" providerId="ADAL" clId="{02A443FC-0CDA-47CC-8E50-BBCD454C0935}" dt="2022-08-19T16:20:59.442" v="1090" actId="403"/>
          <ac:spMkLst>
            <pc:docMk/>
            <pc:sldMk cId="2784395857" sldId="275"/>
            <ac:spMk id="3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5:27:34.784" v="772" actId="207"/>
          <ac:spMkLst>
            <pc:docMk/>
            <pc:sldMk cId="2784395857" sldId="275"/>
            <ac:spMk id="8" creationId="{682D7FE2-2715-4B0E-BA08-12D4A49F9C87}"/>
          </ac:spMkLst>
        </pc:spChg>
        <pc:spChg chg="mod">
          <ac:chgData name="Adam Filion" userId="33b415bc-1160-412c-8315-b4683692caf3" providerId="ADAL" clId="{02A443FC-0CDA-47CC-8E50-BBCD454C0935}" dt="2022-08-19T15:27:37.307" v="773" actId="207"/>
          <ac:spMkLst>
            <pc:docMk/>
            <pc:sldMk cId="2784395857" sldId="275"/>
            <ac:spMk id="15" creationId="{E5DE340C-6425-41EF-A058-DA21C8615C91}"/>
          </ac:spMkLst>
        </pc:spChg>
        <pc:spChg chg="mod">
          <ac:chgData name="Adam Filion" userId="33b415bc-1160-412c-8315-b4683692caf3" providerId="ADAL" clId="{02A443FC-0CDA-47CC-8E50-BBCD454C0935}" dt="2022-08-19T15:27:40.239" v="774" actId="207"/>
          <ac:spMkLst>
            <pc:docMk/>
            <pc:sldMk cId="2784395857" sldId="275"/>
            <ac:spMk id="19" creationId="{8787AFD7-3848-47BD-AF26-F90F89087BA1}"/>
          </ac:spMkLst>
        </pc:spChg>
        <pc:spChg chg="mod">
          <ac:chgData name="Adam Filion" userId="33b415bc-1160-412c-8315-b4683692caf3" providerId="ADAL" clId="{02A443FC-0CDA-47CC-8E50-BBCD454C0935}" dt="2022-08-19T15:27:46.636" v="775" actId="207"/>
          <ac:spMkLst>
            <pc:docMk/>
            <pc:sldMk cId="2784395857" sldId="275"/>
            <ac:spMk id="33" creationId="{20DD7B56-D16E-4343-BA22-0051E914C6EB}"/>
          </ac:spMkLst>
        </pc:spChg>
        <pc:picChg chg="mod">
          <ac:chgData name="Adam Filion" userId="33b415bc-1160-412c-8315-b4683692caf3" providerId="ADAL" clId="{02A443FC-0CDA-47CC-8E50-BBCD454C0935}" dt="2022-08-19T15:26:50.980" v="768" actId="167"/>
          <ac:picMkLst>
            <pc:docMk/>
            <pc:sldMk cId="2784395857" sldId="275"/>
            <ac:picMk id="13" creationId="{9685E07A-B934-476E-9BCC-FB7EDA0AC052}"/>
          </ac:picMkLst>
        </pc:picChg>
        <pc:picChg chg="mod ord">
          <ac:chgData name="Adam Filion" userId="33b415bc-1160-412c-8315-b4683692caf3" providerId="ADAL" clId="{02A443FC-0CDA-47CC-8E50-BBCD454C0935}" dt="2022-08-19T15:27:00.015" v="770" actId="167"/>
          <ac:picMkLst>
            <pc:docMk/>
            <pc:sldMk cId="2784395857" sldId="275"/>
            <ac:picMk id="17" creationId="{258AC78F-509D-419A-8B74-7FCB049087A8}"/>
          </ac:picMkLst>
        </pc:picChg>
      </pc:sldChg>
      <pc:sldChg chg="addSp modSp add del mod ord setBg">
        <pc:chgData name="Adam Filion" userId="33b415bc-1160-412c-8315-b4683692caf3" providerId="ADAL" clId="{02A443FC-0CDA-47CC-8E50-BBCD454C0935}" dt="2022-08-26T13:39:05.132" v="1783" actId="47"/>
        <pc:sldMkLst>
          <pc:docMk/>
          <pc:sldMk cId="2578802213" sldId="294"/>
        </pc:sldMkLst>
        <pc:spChg chg="mod">
          <ac:chgData name="Adam Filion" userId="33b415bc-1160-412c-8315-b4683692caf3" providerId="ADAL" clId="{02A443FC-0CDA-47CC-8E50-BBCD454C0935}" dt="2022-08-19T17:20:38.496" v="1124" actId="20577"/>
          <ac:spMkLst>
            <pc:docMk/>
            <pc:sldMk cId="2578802213" sldId="294"/>
            <ac:spMk id="280578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6:19:51.239" v="1084" actId="20577"/>
          <ac:spMkLst>
            <pc:docMk/>
            <pc:sldMk cId="2578802213" sldId="294"/>
            <ac:spMk id="280579" creationId="{00000000-0000-0000-0000-000000000000}"/>
          </ac:spMkLst>
        </pc:spChg>
        <pc:picChg chg="mod">
          <ac:chgData name="Adam Filion" userId="33b415bc-1160-412c-8315-b4683692caf3" providerId="ADAL" clId="{02A443FC-0CDA-47CC-8E50-BBCD454C0935}" dt="2022-08-19T16:18:55.936" v="1076" actId="1076"/>
          <ac:picMkLst>
            <pc:docMk/>
            <pc:sldMk cId="2578802213" sldId="294"/>
            <ac:picMk id="2" creationId="{00000000-0000-0000-0000-000000000000}"/>
          </ac:picMkLst>
        </pc:picChg>
        <pc:picChg chg="add mod">
          <ac:chgData name="Adam Filion" userId="33b415bc-1160-412c-8315-b4683692caf3" providerId="ADAL" clId="{02A443FC-0CDA-47CC-8E50-BBCD454C0935}" dt="2022-08-19T16:18:58.523" v="1077" actId="1076"/>
          <ac:picMkLst>
            <pc:docMk/>
            <pc:sldMk cId="2578802213" sldId="294"/>
            <ac:picMk id="5" creationId="{8ED568C2-ECEA-72A0-5F1B-657B9E92CB21}"/>
          </ac:picMkLst>
        </pc:picChg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2741221124" sldId="315"/>
        </pc:sldMkLst>
      </pc:sldChg>
      <pc:sldChg chg="modSp add del mod ord">
        <pc:chgData name="Adam Filion" userId="33b415bc-1160-412c-8315-b4683692caf3" providerId="ADAL" clId="{02A443FC-0CDA-47CC-8E50-BBCD454C0935}" dt="2022-08-26T13:39:05.132" v="1783" actId="47"/>
        <pc:sldMkLst>
          <pc:docMk/>
          <pc:sldMk cId="2812604317" sldId="325"/>
        </pc:sldMkLst>
        <pc:spChg chg="mod">
          <ac:chgData name="Adam Filion" userId="33b415bc-1160-412c-8315-b4683692caf3" providerId="ADAL" clId="{02A443FC-0CDA-47CC-8E50-BBCD454C0935}" dt="2022-08-19T16:20:35.515" v="1086" actId="403"/>
          <ac:spMkLst>
            <pc:docMk/>
            <pc:sldMk cId="2812604317" sldId="325"/>
            <ac:spMk id="2" creationId="{2303DC70-CE39-4083-8B65-1E9CF387D3FD}"/>
          </ac:spMkLst>
        </pc:spChg>
        <pc:picChg chg="mod">
          <ac:chgData name="Adam Filion" userId="33b415bc-1160-412c-8315-b4683692caf3" providerId="ADAL" clId="{02A443FC-0CDA-47CC-8E50-BBCD454C0935}" dt="2022-08-19T15:13:28.852" v="735" actId="1076"/>
          <ac:picMkLst>
            <pc:docMk/>
            <pc:sldMk cId="2812604317" sldId="325"/>
            <ac:picMk id="5" creationId="{12CC55B9-44BE-4450-81CF-E59BE2335069}"/>
          </ac:picMkLst>
        </pc:picChg>
        <pc:picChg chg="mod">
          <ac:chgData name="Adam Filion" userId="33b415bc-1160-412c-8315-b4683692caf3" providerId="ADAL" clId="{02A443FC-0CDA-47CC-8E50-BBCD454C0935}" dt="2022-08-19T15:13:25.182" v="734" actId="1076"/>
          <ac:picMkLst>
            <pc:docMk/>
            <pc:sldMk cId="2812604317" sldId="325"/>
            <ac:picMk id="2052" creationId="{D7AAC164-2D4F-484A-9829-6B3E33989ACA}"/>
          </ac:picMkLst>
        </pc:picChg>
      </pc:sldChg>
      <pc:sldChg chg="addSp delSp modSp add mod modNotesTx">
        <pc:chgData name="Adam Filion" userId="33b415bc-1160-412c-8315-b4683692caf3" providerId="ADAL" clId="{02A443FC-0CDA-47CC-8E50-BBCD454C0935}" dt="2022-08-25T18:31:31.432" v="1535" actId="20577"/>
        <pc:sldMkLst>
          <pc:docMk/>
          <pc:sldMk cId="3501161351" sldId="384"/>
        </pc:sldMkLst>
        <pc:spChg chg="mod">
          <ac:chgData name="Adam Filion" userId="33b415bc-1160-412c-8315-b4683692caf3" providerId="ADAL" clId="{02A443FC-0CDA-47CC-8E50-BBCD454C0935}" dt="2022-08-25T18:31:31.432" v="1535" actId="20577"/>
          <ac:spMkLst>
            <pc:docMk/>
            <pc:sldMk cId="3501161351" sldId="384"/>
            <ac:spMk id="6" creationId="{57A4F204-EA80-4060-B47F-C7763D662FDE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29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1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2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3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4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5" creationId="{9E36DC0D-663C-4FE1-B09A-EC0E9206B024}"/>
          </ac:spMkLst>
        </pc:spChg>
        <pc:spChg chg="del">
          <ac:chgData name="Adam Filion" userId="33b415bc-1160-412c-8315-b4683692caf3" providerId="ADAL" clId="{02A443FC-0CDA-47CC-8E50-BBCD454C0935}" dt="2022-08-04T13:26:18.481" v="546" actId="478"/>
          <ac:spMkLst>
            <pc:docMk/>
            <pc:sldMk cId="3501161351" sldId="384"/>
            <ac:spMk id="36" creationId="{F6FA36E3-D2C7-4E2F-A397-26373D98F72F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51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52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54" creationId="{00000000-0000-0000-0000-000000000000}"/>
          </ac:spMkLst>
        </pc:spChg>
        <pc:grpChg chg="add 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3" creationId="{6D6B6A47-A2D7-D395-075F-A9D3FDDEE3BA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5" creationId="{92A53C92-0837-43B1-8ED3-AB79BB201B01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7" creationId="{90FC4E7C-79D1-4FB2-9BA3-BB327DF048B9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8" creationId="{9D9FF03D-DC61-4C14-8908-B5F11BB66A17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50" creationId="{00000000-0000-0000-0000-000000000000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53" creationId="{00000000-0000-0000-0000-000000000000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60" creationId="{00000000-0000-0000-0000-000000000000}"/>
          </ac:grpSpMkLst>
        </pc:grp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4" creationId="{609EADE1-4E29-48FB-BDD7-8EF69E227EAD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27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28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30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5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6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7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9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3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5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7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8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9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1026" creationId="{0360C9E6-D1BD-45CA-96EA-8DFD3DC75A7A}"/>
          </ac:picMkLst>
        </pc:picChg>
      </pc:sldChg>
      <pc:sldChg chg="modSp add del mod ord modAnim modNotes">
        <pc:chgData name="Adam Filion" userId="33b415bc-1160-412c-8315-b4683692caf3" providerId="ADAL" clId="{02A443FC-0CDA-47CC-8E50-BBCD454C0935}" dt="2022-08-26T13:39:05.132" v="1783" actId="47"/>
        <pc:sldMkLst>
          <pc:docMk/>
          <pc:sldMk cId="3206563199" sldId="475"/>
        </pc:sldMkLst>
        <pc:spChg chg="mod">
          <ac:chgData name="Adam Filion" userId="33b415bc-1160-412c-8315-b4683692caf3" providerId="ADAL" clId="{02A443FC-0CDA-47CC-8E50-BBCD454C0935}" dt="2022-08-19T17:20:45.370" v="1126" actId="20577"/>
          <ac:spMkLst>
            <pc:docMk/>
            <pc:sldMk cId="3206563199" sldId="475"/>
            <ac:spMk id="2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5:14:28.747" v="756" actId="20577"/>
          <ac:spMkLst>
            <pc:docMk/>
            <pc:sldMk cId="3206563199" sldId="475"/>
            <ac:spMk id="12" creationId="{00000000-0000-0000-0000-000000000000}"/>
          </ac:spMkLst>
        </pc:spChg>
      </pc:sldChg>
      <pc:sldChg chg="modSp add del mod ord modNotes">
        <pc:chgData name="Adam Filion" userId="33b415bc-1160-412c-8315-b4683692caf3" providerId="ADAL" clId="{02A443FC-0CDA-47CC-8E50-BBCD454C0935}" dt="2022-08-26T13:39:05.132" v="1783" actId="47"/>
        <pc:sldMkLst>
          <pc:docMk/>
          <pc:sldMk cId="1773570075" sldId="557"/>
        </pc:sldMkLst>
        <pc:spChg chg="mod">
          <ac:chgData name="Adam Filion" userId="33b415bc-1160-412c-8315-b4683692caf3" providerId="ADAL" clId="{02A443FC-0CDA-47CC-8E50-BBCD454C0935}" dt="2022-08-19T17:20:30.352" v="1122" actId="20577"/>
          <ac:spMkLst>
            <pc:docMk/>
            <pc:sldMk cId="1773570075" sldId="557"/>
            <ac:spMk id="2" creationId="{C1EA7FA9-A647-4E75-9E87-283B9CD05915}"/>
          </ac:spMkLst>
        </pc:spChg>
        <pc:picChg chg="mod">
          <ac:chgData name="Adam Filion" userId="33b415bc-1160-412c-8315-b4683692caf3" providerId="ADAL" clId="{02A443FC-0CDA-47CC-8E50-BBCD454C0935}" dt="2022-08-19T15:12:30.916" v="713" actId="1076"/>
          <ac:picMkLst>
            <pc:docMk/>
            <pc:sldMk cId="1773570075" sldId="557"/>
            <ac:picMk id="6" creationId="{D8E42856-C8EF-494D-B0AE-64F19CA0CF61}"/>
          </ac:picMkLst>
        </pc:picChg>
        <pc:picChg chg="mod">
          <ac:chgData name="Adam Filion" userId="33b415bc-1160-412c-8315-b4683692caf3" providerId="ADAL" clId="{02A443FC-0CDA-47CC-8E50-BBCD454C0935}" dt="2022-08-19T15:12:26.101" v="712" actId="1076"/>
          <ac:picMkLst>
            <pc:docMk/>
            <pc:sldMk cId="1773570075" sldId="557"/>
            <ac:picMk id="11" creationId="{474EEA18-E7FD-4B9C-A529-E2AA80D87B44}"/>
          </ac:picMkLst>
        </pc:picChg>
      </pc:sldChg>
      <pc:sldChg chg="addSp delSp modSp mod delAnim modAnim modNotesTx">
        <pc:chgData name="Adam Filion" userId="33b415bc-1160-412c-8315-b4683692caf3" providerId="ADAL" clId="{02A443FC-0CDA-47CC-8E50-BBCD454C0935}" dt="2022-08-19T15:01:32.882" v="691"/>
        <pc:sldMkLst>
          <pc:docMk/>
          <pc:sldMk cId="426531553" sldId="3740"/>
        </pc:sldMkLst>
        <pc:spChg chg="mod">
          <ac:chgData name="Adam Filion" userId="33b415bc-1160-412c-8315-b4683692caf3" providerId="ADAL" clId="{02A443FC-0CDA-47CC-8E50-BBCD454C0935}" dt="2022-08-02T15:35:40.693" v="259" actId="14100"/>
          <ac:spMkLst>
            <pc:docMk/>
            <pc:sldMk cId="426531553" sldId="3740"/>
            <ac:spMk id="3" creationId="{02F1D8C8-2A63-91D8-4E85-5D591C10F3A2}"/>
          </ac:spMkLst>
        </pc:spChg>
        <pc:spChg chg="add mod ord">
          <ac:chgData name="Adam Filion" userId="33b415bc-1160-412c-8315-b4683692caf3" providerId="ADAL" clId="{02A443FC-0CDA-47CC-8E50-BBCD454C0935}" dt="2022-08-04T18:39:32.589" v="675" actId="207"/>
          <ac:spMkLst>
            <pc:docMk/>
            <pc:sldMk cId="426531553" sldId="3740"/>
            <ac:spMk id="4" creationId="{B8BDD51D-0DBC-CF6C-0FA7-DEF5D9322AC3}"/>
          </ac:spMkLst>
        </pc:spChg>
        <pc:spChg chg="add mod">
          <ac:chgData name="Adam Filion" userId="33b415bc-1160-412c-8315-b4683692caf3" providerId="ADAL" clId="{02A443FC-0CDA-47CC-8E50-BBCD454C0935}" dt="2022-08-04T13:07:49.612" v="542" actId="14100"/>
          <ac:spMkLst>
            <pc:docMk/>
            <pc:sldMk cId="426531553" sldId="3740"/>
            <ac:spMk id="5" creationId="{5E43E176-2915-74F1-E55C-BA713A6FFABF}"/>
          </ac:spMkLst>
        </pc:spChg>
        <pc:picChg chg="add del mod">
          <ac:chgData name="Adam Filion" userId="33b415bc-1160-412c-8315-b4683692caf3" providerId="ADAL" clId="{02A443FC-0CDA-47CC-8E50-BBCD454C0935}" dt="2022-08-04T12:55:07.383" v="503" actId="478"/>
          <ac:picMkLst>
            <pc:docMk/>
            <pc:sldMk cId="426531553" sldId="3740"/>
            <ac:picMk id="4" creationId="{D65678E8-D31D-824F-7D83-729F1FDE85AC}"/>
          </ac:picMkLst>
        </pc:picChg>
        <pc:picChg chg="add mod">
          <ac:chgData name="Adam Filion" userId="33b415bc-1160-412c-8315-b4683692caf3" providerId="ADAL" clId="{02A443FC-0CDA-47CC-8E50-BBCD454C0935}" dt="2022-08-19T14:57:23.652" v="687" actId="1076"/>
          <ac:picMkLst>
            <pc:docMk/>
            <pc:sldMk cId="426531553" sldId="3740"/>
            <ac:picMk id="5" creationId="{A0B33016-FE01-2F40-746F-2A0BFA9822B3}"/>
          </ac:picMkLst>
        </pc:picChg>
        <pc:picChg chg="add del mod">
          <ac:chgData name="Adam Filion" userId="33b415bc-1160-412c-8315-b4683692caf3" providerId="ADAL" clId="{02A443FC-0CDA-47CC-8E50-BBCD454C0935}" dt="2022-08-19T14:57:03.237" v="682" actId="478"/>
          <ac:picMkLst>
            <pc:docMk/>
            <pc:sldMk cId="426531553" sldId="3740"/>
            <ac:picMk id="7" creationId="{311DF963-3089-4B08-83DD-4B65FBBAFE86}"/>
          </ac:picMkLst>
        </pc:picChg>
      </pc:sldChg>
      <pc:sldChg chg="modSp">
        <pc:chgData name="Adam Filion" userId="33b415bc-1160-412c-8315-b4683692caf3" providerId="ADAL" clId="{02A443FC-0CDA-47CC-8E50-BBCD454C0935}" dt="2022-08-04T14:19:49.443" v="672" actId="20577"/>
        <pc:sldMkLst>
          <pc:docMk/>
          <pc:sldMk cId="1297751608" sldId="3741"/>
        </pc:sldMkLst>
        <pc:spChg chg="mod">
          <ac:chgData name="Adam Filion" userId="33b415bc-1160-412c-8315-b4683692caf3" providerId="ADAL" clId="{02A443FC-0CDA-47CC-8E50-BBCD454C0935}" dt="2022-08-04T14:19:49.443" v="672" actId="20577"/>
          <ac:spMkLst>
            <pc:docMk/>
            <pc:sldMk cId="1297751608" sldId="3741"/>
            <ac:spMk id="11" creationId="{6EA0A004-C854-7F6B-04E1-BD6C7C36FCE3}"/>
          </ac:spMkLst>
        </pc:spChg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477895364" sldId="3743"/>
        </pc:sldMkLst>
      </pc:sldChg>
      <pc:sldChg chg="addSp delSp modSp del mod ord delAnim modAnim modShow">
        <pc:chgData name="Adam Filion" userId="33b415bc-1160-412c-8315-b4683692caf3" providerId="ADAL" clId="{02A443FC-0CDA-47CC-8E50-BBCD454C0935}" dt="2022-08-26T13:39:05.132" v="1783" actId="47"/>
        <pc:sldMkLst>
          <pc:docMk/>
          <pc:sldMk cId="3820288909" sldId="3745"/>
        </pc:sldMkLst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4" creationId="{8F6F1D26-9E07-C682-A3B5-EB95A5AE7BE3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7" creationId="{E854648A-9BE5-292F-EFE2-5D067A36CDC1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8" creationId="{00242942-5B06-200C-20C4-0285C28F93E0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9" creationId="{54F975BC-F4C0-C196-676A-E5444ACE8880}"/>
          </ac:spMkLst>
        </pc:spChg>
        <pc:spChg chg="mod">
          <ac:chgData name="Adam Filion" userId="33b415bc-1160-412c-8315-b4683692caf3" providerId="ADAL" clId="{02A443FC-0CDA-47CC-8E50-BBCD454C0935}" dt="2022-08-19T16:12:08.946" v="839" actId="6549"/>
          <ac:spMkLst>
            <pc:docMk/>
            <pc:sldMk cId="3820288909" sldId="3745"/>
            <ac:spMk id="22" creationId="{CE591C94-E58A-7180-4C9D-2C0752361B6F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24" creationId="{73EB0C13-0AD7-B620-78E4-D84DAFDF2D42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27" creationId="{1BB187FD-56E5-41ED-DDC2-6AD5975EF87C}"/>
          </ac:spMkLst>
        </pc:spChg>
        <pc:picChg chg="add del mod">
          <ac:chgData name="Adam Filion" userId="33b415bc-1160-412c-8315-b4683692caf3" providerId="ADAL" clId="{02A443FC-0CDA-47CC-8E50-BBCD454C0935}" dt="2022-08-19T15:06:18.552" v="694" actId="478"/>
          <ac:picMkLst>
            <pc:docMk/>
            <pc:sldMk cId="3820288909" sldId="3745"/>
            <ac:picMk id="3" creationId="{C18F0C1B-3F9E-7B9E-C8D9-1A79C2D651DD}"/>
          </ac:picMkLst>
        </pc:picChg>
        <pc:picChg chg="add del mod">
          <ac:chgData name="Adam Filion" userId="33b415bc-1160-412c-8315-b4683692caf3" providerId="ADAL" clId="{02A443FC-0CDA-47CC-8E50-BBCD454C0935}" dt="2022-08-19T15:06:03.813" v="692" actId="478"/>
          <ac:picMkLst>
            <pc:docMk/>
            <pc:sldMk cId="3820288909" sldId="3745"/>
            <ac:picMk id="4" creationId="{E4B7FF9C-9BCC-79C0-341F-8FE674C09346}"/>
          </ac:picMkLst>
        </pc:picChg>
        <pc:picChg chg="add mod">
          <ac:chgData name="Adam Filion" userId="33b415bc-1160-412c-8315-b4683692caf3" providerId="ADAL" clId="{02A443FC-0CDA-47CC-8E50-BBCD454C0935}" dt="2022-08-19T15:08:12.779" v="707" actId="1035"/>
          <ac:picMkLst>
            <pc:docMk/>
            <pc:sldMk cId="3820288909" sldId="3745"/>
            <ac:picMk id="5" creationId="{268C18A3-A0F0-08AB-D7DC-26B2355EE0A8}"/>
          </ac:picMkLst>
        </pc:picChg>
        <pc:picChg chg="add mod">
          <ac:chgData name="Adam Filion" userId="33b415bc-1160-412c-8315-b4683692caf3" providerId="ADAL" clId="{02A443FC-0CDA-47CC-8E50-BBCD454C0935}" dt="2022-08-19T16:12:32.746" v="842" actId="1076"/>
          <ac:picMkLst>
            <pc:docMk/>
            <pc:sldMk cId="3820288909" sldId="3745"/>
            <ac:picMk id="7" creationId="{B5EB01FA-42E8-48DE-5151-F9EE5DA0B3C5}"/>
          </ac:picMkLst>
        </pc:picChg>
        <pc:picChg chg="del">
          <ac:chgData name="Adam Filion" userId="33b415bc-1160-412c-8315-b4683692caf3" providerId="ADAL" clId="{02A443FC-0CDA-47CC-8E50-BBCD454C0935}" dt="2022-08-04T13:38:59.694" v="550" actId="478"/>
          <ac:picMkLst>
            <pc:docMk/>
            <pc:sldMk cId="3820288909" sldId="3745"/>
            <ac:picMk id="10" creationId="{6C0E2D0F-81A8-90F3-F9FF-AA7D7451DDFC}"/>
          </ac:picMkLst>
        </pc:picChg>
        <pc:picChg chg="del mod">
          <ac:chgData name="Adam Filion" userId="33b415bc-1160-412c-8315-b4683692caf3" providerId="ADAL" clId="{02A443FC-0CDA-47CC-8E50-BBCD454C0935}" dt="2022-08-19T16:12:29.453" v="840" actId="478"/>
          <ac:picMkLst>
            <pc:docMk/>
            <pc:sldMk cId="3820288909" sldId="3745"/>
            <ac:picMk id="13" creationId="{9FFD8098-BEA4-6B16-FC74-E34E0109C578}"/>
          </ac:picMkLst>
        </pc:picChg>
        <pc:cxnChg chg="del mod">
          <ac:chgData name="Adam Filion" userId="33b415bc-1160-412c-8315-b4683692caf3" providerId="ADAL" clId="{02A443FC-0CDA-47CC-8E50-BBCD454C0935}" dt="2022-08-04T13:38:59.694" v="550" actId="478"/>
          <ac:cxnSpMkLst>
            <pc:docMk/>
            <pc:sldMk cId="3820288909" sldId="3745"/>
            <ac:cxnSpMk id="16" creationId="{869BFE45-05A9-FEA3-CFA7-5C08AC2E08C9}"/>
          </ac:cxnSpMkLst>
        </pc:cxnChg>
        <pc:cxnChg chg="del mod">
          <ac:chgData name="Adam Filion" userId="33b415bc-1160-412c-8315-b4683692caf3" providerId="ADAL" clId="{02A443FC-0CDA-47CC-8E50-BBCD454C0935}" dt="2022-08-04T13:38:59.694" v="550" actId="478"/>
          <ac:cxnSpMkLst>
            <pc:docMk/>
            <pc:sldMk cId="3820288909" sldId="3745"/>
            <ac:cxnSpMk id="23" creationId="{1B9C81C9-310F-688B-F5CB-541BD2191919}"/>
          </ac:cxnSpMkLst>
        </pc:cxnChg>
        <pc:cxnChg chg="del mod">
          <ac:chgData name="Adam Filion" userId="33b415bc-1160-412c-8315-b4683692caf3" providerId="ADAL" clId="{02A443FC-0CDA-47CC-8E50-BBCD454C0935}" dt="2022-08-04T13:38:59.694" v="550" actId="478"/>
          <ac:cxnSpMkLst>
            <pc:docMk/>
            <pc:sldMk cId="3820288909" sldId="3745"/>
            <ac:cxnSpMk id="26" creationId="{977A0DB7-B6D7-8B70-CADB-87B9BF842005}"/>
          </ac:cxnSpMkLst>
        </pc:cxnChg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6049347" sldId="5023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322535492" sldId="5033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53246584" sldId="5035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2223030806" sldId="5047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464903640" sldId="2090650439"/>
        </pc:sldMkLst>
      </pc:sldChg>
      <pc:sldChg chg="del mod ord modShow">
        <pc:chgData name="Adam Filion" userId="33b415bc-1160-412c-8315-b4683692caf3" providerId="ADAL" clId="{02A443FC-0CDA-47CC-8E50-BBCD454C0935}" dt="2022-08-26T13:39:05.132" v="1783" actId="47"/>
        <pc:sldMkLst>
          <pc:docMk/>
          <pc:sldMk cId="3869294925" sldId="2090650440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72773289" sldId="2090650444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925565368" sldId="2090650445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227913656" sldId="2090650446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2208659454" sldId="2090650447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4169773841" sldId="2090650448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3491297540" sldId="2090650449"/>
        </pc:sldMkLst>
      </pc:sldChg>
      <pc:sldChg chg="delSp modSp mod delAnim modAnim">
        <pc:chgData name="Adam Filion" userId="33b415bc-1160-412c-8315-b4683692caf3" providerId="ADAL" clId="{02A443FC-0CDA-47CC-8E50-BBCD454C0935}" dt="2022-08-02T15:44:32.347" v="460" actId="6549"/>
        <pc:sldMkLst>
          <pc:docMk/>
          <pc:sldMk cId="3623051270" sldId="2090650452"/>
        </pc:sldMkLst>
        <pc:spChg chg="mod">
          <ac:chgData name="Adam Filion" userId="33b415bc-1160-412c-8315-b4683692caf3" providerId="ADAL" clId="{02A443FC-0CDA-47CC-8E50-BBCD454C0935}" dt="2022-08-02T15:44:32.347" v="460" actId="6549"/>
          <ac:spMkLst>
            <pc:docMk/>
            <pc:sldMk cId="3623051270" sldId="2090650452"/>
            <ac:spMk id="3" creationId="{E8BCD6CD-7847-325C-4B65-EB16DCFF80FB}"/>
          </ac:spMkLst>
        </pc:spChg>
        <pc:picChg chg="mod">
          <ac:chgData name="Adam Filion" userId="33b415bc-1160-412c-8315-b4683692caf3" providerId="ADAL" clId="{02A443FC-0CDA-47CC-8E50-BBCD454C0935}" dt="2022-08-02T15:44:19.128" v="457" actId="1076"/>
          <ac:picMkLst>
            <pc:docMk/>
            <pc:sldMk cId="3623051270" sldId="2090650452"/>
            <ac:picMk id="9" creationId="{5F478858-623B-E6D5-CA41-EF9BEB7556E8}"/>
          </ac:picMkLst>
        </pc:picChg>
        <pc:picChg chg="del">
          <ac:chgData name="Adam Filion" userId="33b415bc-1160-412c-8315-b4683692caf3" providerId="ADAL" clId="{02A443FC-0CDA-47CC-8E50-BBCD454C0935}" dt="2022-08-02T15:44:14.820" v="454" actId="478"/>
          <ac:picMkLst>
            <pc:docMk/>
            <pc:sldMk cId="3623051270" sldId="2090650452"/>
            <ac:picMk id="11" creationId="{C089394F-5883-D3FE-14A6-36FEE10CEFF6}"/>
          </ac:picMkLst>
        </pc:picChg>
      </pc:sldChg>
      <pc:sldChg chg="modSp mod">
        <pc:chgData name="Adam Filion" userId="33b415bc-1160-412c-8315-b4683692caf3" providerId="ADAL" clId="{02A443FC-0CDA-47CC-8E50-BBCD454C0935}" dt="2022-08-25T18:35:17.646" v="1560" actId="14429"/>
        <pc:sldMkLst>
          <pc:docMk/>
          <pc:sldMk cId="4196840408" sldId="2090650455"/>
        </pc:sldMkLst>
        <pc:spChg chg="mod modVis">
          <ac:chgData name="Adam Filion" userId="33b415bc-1160-412c-8315-b4683692caf3" providerId="ADAL" clId="{02A443FC-0CDA-47CC-8E50-BBCD454C0935}" dt="2022-08-25T18:35:17.646" v="1560" actId="14429"/>
          <ac:spMkLst>
            <pc:docMk/>
            <pc:sldMk cId="4196840408" sldId="2090650455"/>
            <ac:spMk id="2" creationId="{3C07A0C5-F87B-4560-ADC1-21B5BAF5FDCA}"/>
          </ac:spMkLst>
        </pc:spChg>
        <pc:spChg chg="mod modVis">
          <ac:chgData name="Adam Filion" userId="33b415bc-1160-412c-8315-b4683692caf3" providerId="ADAL" clId="{02A443FC-0CDA-47CC-8E50-BBCD454C0935}" dt="2022-08-25T18:35:17.036" v="1559" actId="14429"/>
          <ac:spMkLst>
            <pc:docMk/>
            <pc:sldMk cId="4196840408" sldId="2090650455"/>
            <ac:spMk id="3" creationId="{CE09CF0C-433D-49DE-AEA4-4285122A9EAD}"/>
          </ac:spMkLst>
        </pc:spChg>
        <pc:spChg chg="mod modVis">
          <ac:chgData name="Adam Filion" userId="33b415bc-1160-412c-8315-b4683692caf3" providerId="ADAL" clId="{02A443FC-0CDA-47CC-8E50-BBCD454C0935}" dt="2022-08-25T18:35:14.998" v="1556" actId="14429"/>
          <ac:spMkLst>
            <pc:docMk/>
            <pc:sldMk cId="4196840408" sldId="2090650455"/>
            <ac:spMk id="8" creationId="{9A7069B7-F58A-4CB4-AF47-247E700232C4}"/>
          </ac:spMkLst>
        </pc:spChg>
        <pc:spChg chg="mod modVis">
          <ac:chgData name="Adam Filion" userId="33b415bc-1160-412c-8315-b4683692caf3" providerId="ADAL" clId="{02A443FC-0CDA-47CC-8E50-BBCD454C0935}" dt="2022-08-25T18:35:12.438" v="1552" actId="14429"/>
          <ac:spMkLst>
            <pc:docMk/>
            <pc:sldMk cId="4196840408" sldId="2090650455"/>
            <ac:spMk id="10" creationId="{E530F918-B9CF-4F54-96DF-5E6CBEBEFD5F}"/>
          </ac:spMkLst>
        </pc:spChg>
        <pc:spChg chg="mod modVis">
          <ac:chgData name="Adam Filion" userId="33b415bc-1160-412c-8315-b4683692caf3" providerId="ADAL" clId="{02A443FC-0CDA-47CC-8E50-BBCD454C0935}" dt="2022-08-25T18:35:13.305" v="1553" actId="14429"/>
          <ac:spMkLst>
            <pc:docMk/>
            <pc:sldMk cId="4196840408" sldId="2090650455"/>
            <ac:spMk id="15" creationId="{C1D44EBF-37D1-411C-B036-A5EF69DA0DD0}"/>
          </ac:spMkLst>
        </pc:spChg>
        <pc:spChg chg="mod modVis">
          <ac:chgData name="Adam Filion" userId="33b415bc-1160-412c-8315-b4683692caf3" providerId="ADAL" clId="{02A443FC-0CDA-47CC-8E50-BBCD454C0935}" dt="2022-08-25T18:35:09.902" v="1549" actId="14429"/>
          <ac:spMkLst>
            <pc:docMk/>
            <pc:sldMk cId="4196840408" sldId="2090650455"/>
            <ac:spMk id="22" creationId="{A94E1779-05DF-DC42-5399-9C9108D0205A}"/>
          </ac:spMkLst>
        </pc:spChg>
        <pc:spChg chg="mod modVis">
          <ac:chgData name="Adam Filion" userId="33b415bc-1160-412c-8315-b4683692caf3" providerId="ADAL" clId="{02A443FC-0CDA-47CC-8E50-BBCD454C0935}" dt="2022-08-25T18:35:09.109" v="1548" actId="14429"/>
          <ac:spMkLst>
            <pc:docMk/>
            <pc:sldMk cId="4196840408" sldId="2090650455"/>
            <ac:spMk id="23" creationId="{F600E2AF-BEB7-4958-80D9-8CCDD24C5E10}"/>
          </ac:spMkLst>
        </pc:spChg>
        <pc:spChg chg="mod modVis">
          <ac:chgData name="Adam Filion" userId="33b415bc-1160-412c-8315-b4683692caf3" providerId="ADAL" clId="{02A443FC-0CDA-47CC-8E50-BBCD454C0935}" dt="2022-08-25T18:35:08.079" v="1547" actId="14429"/>
          <ac:spMkLst>
            <pc:docMk/>
            <pc:sldMk cId="4196840408" sldId="2090650455"/>
            <ac:spMk id="24" creationId="{ABFADF79-726D-4F2D-8A9B-BA68107C7C0E}"/>
          </ac:spMkLst>
        </pc:spChg>
        <pc:picChg chg="mod modVis">
          <ac:chgData name="Adam Filion" userId="33b415bc-1160-412c-8315-b4683692caf3" providerId="ADAL" clId="{02A443FC-0CDA-47CC-8E50-BBCD454C0935}" dt="2022-08-25T18:35:16.561" v="1558" actId="14429"/>
          <ac:picMkLst>
            <pc:docMk/>
            <pc:sldMk cId="4196840408" sldId="2090650455"/>
            <ac:picMk id="4" creationId="{54AC9A14-47E2-4098-9795-B4F7C6F5AF85}"/>
          </ac:picMkLst>
        </pc:picChg>
        <pc:picChg chg="mod modVis">
          <ac:chgData name="Adam Filion" userId="33b415bc-1160-412c-8315-b4683692caf3" providerId="ADAL" clId="{02A443FC-0CDA-47CC-8E50-BBCD454C0935}" dt="2022-08-25T18:35:16.075" v="1557" actId="14429"/>
          <ac:picMkLst>
            <pc:docMk/>
            <pc:sldMk cId="4196840408" sldId="2090650455"/>
            <ac:picMk id="5" creationId="{2C72DFFD-C58B-405E-BD27-6D17FD08CFFF}"/>
          </ac:picMkLst>
        </pc:picChg>
        <pc:picChg chg="mod modVis">
          <ac:chgData name="Adam Filion" userId="33b415bc-1160-412c-8315-b4683692caf3" providerId="ADAL" clId="{02A443FC-0CDA-47CC-8E50-BBCD454C0935}" dt="2022-08-25T18:35:11.885" v="1551" actId="14429"/>
          <ac:picMkLst>
            <pc:docMk/>
            <pc:sldMk cId="4196840408" sldId="2090650455"/>
            <ac:picMk id="11" creationId="{E31A1E41-EAB7-4435-8F6F-B12CDFB158A5}"/>
          </ac:picMkLst>
        </pc:picChg>
        <pc:picChg chg="mod modVis">
          <ac:chgData name="Adam Filion" userId="33b415bc-1160-412c-8315-b4683692caf3" providerId="ADAL" clId="{02A443FC-0CDA-47CC-8E50-BBCD454C0935}" dt="2022-08-25T18:35:11.116" v="1550" actId="14429"/>
          <ac:picMkLst>
            <pc:docMk/>
            <pc:sldMk cId="4196840408" sldId="2090650455"/>
            <ac:picMk id="12" creationId="{67FA4116-FCE6-45D9-8327-87B9C8E6C080}"/>
          </ac:picMkLst>
        </pc:picChg>
        <pc:picChg chg="mod modVis">
          <ac:chgData name="Adam Filion" userId="33b415bc-1160-412c-8315-b4683692caf3" providerId="ADAL" clId="{02A443FC-0CDA-47CC-8E50-BBCD454C0935}" dt="2022-08-25T18:35:14.420" v="1555" actId="14429"/>
          <ac:picMkLst>
            <pc:docMk/>
            <pc:sldMk cId="4196840408" sldId="2090650455"/>
            <ac:picMk id="13" creationId="{4CF157E3-33C4-4F56-AEBA-1C4560744CB9}"/>
          </ac:picMkLst>
        </pc:picChg>
        <pc:picChg chg="mod modVis">
          <ac:chgData name="Adam Filion" userId="33b415bc-1160-412c-8315-b4683692caf3" providerId="ADAL" clId="{02A443FC-0CDA-47CC-8E50-BBCD454C0935}" dt="2022-08-25T18:35:13.838" v="1554" actId="14429"/>
          <ac:picMkLst>
            <pc:docMk/>
            <pc:sldMk cId="4196840408" sldId="2090650455"/>
            <ac:picMk id="2050" creationId="{C0251BA9-AAFE-46B7-9A56-63867A84D4D0}"/>
          </ac:picMkLst>
        </pc:picChg>
      </pc:sldChg>
      <pc:sldChg chg="addSp delSp modSp mod ord">
        <pc:chgData name="Adam Filion" userId="33b415bc-1160-412c-8315-b4683692caf3" providerId="ADAL" clId="{02A443FC-0CDA-47CC-8E50-BBCD454C0935}" dt="2022-08-26T13:34:58.793" v="1782" actId="20577"/>
        <pc:sldMkLst>
          <pc:docMk/>
          <pc:sldMk cId="443832971" sldId="2090650456"/>
        </pc:sldMkLst>
        <pc:spChg chg="del">
          <ac:chgData name="Adam Filion" userId="33b415bc-1160-412c-8315-b4683692caf3" providerId="ADAL" clId="{02A443FC-0CDA-47CC-8E50-BBCD454C0935}" dt="2022-08-19T17:20:10.561" v="1093" actId="478"/>
          <ac:spMkLst>
            <pc:docMk/>
            <pc:sldMk cId="443832971" sldId="2090650456"/>
            <ac:spMk id="2" creationId="{8F1F4ED1-835B-41F5-BC51-B97DCED63F55}"/>
          </ac:spMkLst>
        </pc:spChg>
        <pc:spChg chg="add del mod">
          <ac:chgData name="Adam Filion" userId="33b415bc-1160-412c-8315-b4683692caf3" providerId="ADAL" clId="{02A443FC-0CDA-47CC-8E50-BBCD454C0935}" dt="2022-08-19T17:20:12.549" v="1094" actId="478"/>
          <ac:spMkLst>
            <pc:docMk/>
            <pc:sldMk cId="443832971" sldId="2090650456"/>
            <ac:spMk id="17" creationId="{DB610069-3023-01B3-E98D-4C51668FBAA7}"/>
          </ac:spMkLst>
        </pc:spChg>
        <pc:spChg chg="add mod">
          <ac:chgData name="Adam Filion" userId="33b415bc-1160-412c-8315-b4683692caf3" providerId="ADAL" clId="{02A443FC-0CDA-47CC-8E50-BBCD454C0935}" dt="2022-08-26T13:34:58.793" v="1782" actId="20577"/>
          <ac:spMkLst>
            <pc:docMk/>
            <pc:sldMk cId="443832971" sldId="2090650456"/>
            <ac:spMk id="104" creationId="{244C00D8-D548-03D5-C826-AC711D070375}"/>
          </ac:spMkLst>
        </pc:spChg>
      </pc:sldChg>
      <pc:sldChg chg="modSp new del mod ord">
        <pc:chgData name="Adam Filion" userId="33b415bc-1160-412c-8315-b4683692caf3" providerId="ADAL" clId="{02A443FC-0CDA-47CC-8E50-BBCD454C0935}" dt="2022-08-02T15:47:23.794" v="501" actId="47"/>
        <pc:sldMkLst>
          <pc:docMk/>
          <pc:sldMk cId="3856274838" sldId="2090650457"/>
        </pc:sldMkLst>
        <pc:spChg chg="mod">
          <ac:chgData name="Adam Filion" userId="33b415bc-1160-412c-8315-b4683692caf3" providerId="ADAL" clId="{02A443FC-0CDA-47CC-8E50-BBCD454C0935}" dt="2022-08-02T15:37:25.442" v="291" actId="20577"/>
          <ac:spMkLst>
            <pc:docMk/>
            <pc:sldMk cId="3856274838" sldId="2090650457"/>
            <ac:spMk id="2" creationId="{79E5D5DB-512C-3EDD-6586-71BF38B814EC}"/>
          </ac:spMkLst>
        </pc:spChg>
      </pc:sldChg>
      <pc:sldChg chg="modSp new del mod">
        <pc:chgData name="Adam Filion" userId="33b415bc-1160-412c-8315-b4683692caf3" providerId="ADAL" clId="{02A443FC-0CDA-47CC-8E50-BBCD454C0935}" dt="2022-08-04T13:26:30.560" v="549" actId="47"/>
        <pc:sldMkLst>
          <pc:docMk/>
          <pc:sldMk cId="3178435311" sldId="2090650458"/>
        </pc:sldMkLst>
        <pc:spChg chg="mod">
          <ac:chgData name="Adam Filion" userId="33b415bc-1160-412c-8315-b4683692caf3" providerId="ADAL" clId="{02A443FC-0CDA-47CC-8E50-BBCD454C0935}" dt="2022-08-02T15:40:15.317" v="323" actId="5793"/>
          <ac:spMkLst>
            <pc:docMk/>
            <pc:sldMk cId="3178435311" sldId="2090650458"/>
            <ac:spMk id="2" creationId="{FF22BB03-30CF-9950-5344-EDE54D0B83A6}"/>
          </ac:spMkLst>
        </pc:spChg>
        <pc:spChg chg="mod">
          <ac:chgData name="Adam Filion" userId="33b415bc-1160-412c-8315-b4683692caf3" providerId="ADAL" clId="{02A443FC-0CDA-47CC-8E50-BBCD454C0935}" dt="2022-08-02T15:42:11.836" v="445" actId="20577"/>
          <ac:spMkLst>
            <pc:docMk/>
            <pc:sldMk cId="3178435311" sldId="2090650458"/>
            <ac:spMk id="3" creationId="{5E9360D9-B67D-55FB-ABD8-5A6B81C50295}"/>
          </ac:spMkLst>
        </pc:spChg>
      </pc:sldChg>
      <pc:sldChg chg="addSp delSp modSp add mod delAnim modAnim">
        <pc:chgData name="Adam Filion" userId="33b415bc-1160-412c-8315-b4683692caf3" providerId="ADAL" clId="{02A443FC-0CDA-47CC-8E50-BBCD454C0935}" dt="2022-08-04T12:58:37.727" v="508"/>
        <pc:sldMkLst>
          <pc:docMk/>
          <pc:sldMk cId="1345392552" sldId="2090650459"/>
        </pc:sldMkLst>
        <pc:spChg chg="mod">
          <ac:chgData name="Adam Filion" userId="33b415bc-1160-412c-8315-b4683692caf3" providerId="ADAL" clId="{02A443FC-0CDA-47CC-8E50-BBCD454C0935}" dt="2022-08-02T15:45:22.824" v="476" actId="207"/>
          <ac:spMkLst>
            <pc:docMk/>
            <pc:sldMk cId="1345392552" sldId="2090650459"/>
            <ac:spMk id="3" creationId="{E8BCD6CD-7847-325C-4B65-EB16DCFF80FB}"/>
          </ac:spMkLst>
        </pc:spChg>
        <pc:picChg chg="del">
          <ac:chgData name="Adam Filion" userId="33b415bc-1160-412c-8315-b4683692caf3" providerId="ADAL" clId="{02A443FC-0CDA-47CC-8E50-BBCD454C0935}" dt="2022-08-02T15:44:34.339" v="461" actId="478"/>
          <ac:picMkLst>
            <pc:docMk/>
            <pc:sldMk cId="1345392552" sldId="2090650459"/>
            <ac:picMk id="9" creationId="{5F478858-623B-E6D5-CA41-EF9BEB7556E8}"/>
          </ac:picMkLst>
        </pc:picChg>
        <pc:picChg chg="add mod">
          <ac:chgData name="Adam Filion" userId="33b415bc-1160-412c-8315-b4683692caf3" providerId="ADAL" clId="{02A443FC-0CDA-47CC-8E50-BBCD454C0935}" dt="2022-08-02T15:45:15.538" v="472" actId="14100"/>
          <ac:picMkLst>
            <pc:docMk/>
            <pc:sldMk cId="1345392552" sldId="2090650459"/>
            <ac:picMk id="10" creationId="{8AFB583F-C5B2-CD56-3F86-B00815F3B49D}"/>
          </ac:picMkLst>
        </pc:picChg>
        <pc:picChg chg="del">
          <ac:chgData name="Adam Filion" userId="33b415bc-1160-412c-8315-b4683692caf3" providerId="ADAL" clId="{02A443FC-0CDA-47CC-8E50-BBCD454C0935}" dt="2022-08-02T15:44:34.860" v="462" actId="478"/>
          <ac:picMkLst>
            <pc:docMk/>
            <pc:sldMk cId="1345392552" sldId="2090650459"/>
            <ac:picMk id="11" creationId="{C089394F-5883-D3FE-14A6-36FEE10CEFF6}"/>
          </ac:picMkLst>
        </pc:picChg>
      </pc:sldChg>
      <pc:sldChg chg="new del">
        <pc:chgData name="Adam Filion" userId="33b415bc-1160-412c-8315-b4683692caf3" providerId="ADAL" clId="{02A443FC-0CDA-47CC-8E50-BBCD454C0935}" dt="2022-08-02T15:42:29.424" v="447" actId="47"/>
        <pc:sldMkLst>
          <pc:docMk/>
          <pc:sldMk cId="2504534369" sldId="2090650459"/>
        </pc:sldMkLst>
      </pc:sldChg>
      <pc:sldChg chg="delSp modSp add mod delAnim modAnim">
        <pc:chgData name="Adam Filion" userId="33b415bc-1160-412c-8315-b4683692caf3" providerId="ADAL" clId="{02A443FC-0CDA-47CC-8E50-BBCD454C0935}" dt="2022-08-04T12:58:47.843" v="509"/>
        <pc:sldMkLst>
          <pc:docMk/>
          <pc:sldMk cId="2765721000" sldId="2090650460"/>
        </pc:sldMkLst>
        <pc:spChg chg="mod">
          <ac:chgData name="Adam Filion" userId="33b415bc-1160-412c-8315-b4683692caf3" providerId="ADAL" clId="{02A443FC-0CDA-47CC-8E50-BBCD454C0935}" dt="2022-08-02T15:44:44.564" v="466" actId="207"/>
          <ac:spMkLst>
            <pc:docMk/>
            <pc:sldMk cId="2765721000" sldId="2090650460"/>
            <ac:spMk id="3" creationId="{E8BCD6CD-7847-325C-4B65-EB16DCFF80FB}"/>
          </ac:spMkLst>
        </pc:spChg>
        <pc:picChg chg="del">
          <ac:chgData name="Adam Filion" userId="33b415bc-1160-412c-8315-b4683692caf3" providerId="ADAL" clId="{02A443FC-0CDA-47CC-8E50-BBCD454C0935}" dt="2022-08-02T15:44:36.515" v="463" actId="478"/>
          <ac:picMkLst>
            <pc:docMk/>
            <pc:sldMk cId="2765721000" sldId="2090650460"/>
            <ac:picMk id="9" creationId="{5F478858-623B-E6D5-CA41-EF9BEB7556E8}"/>
          </ac:picMkLst>
        </pc:picChg>
        <pc:picChg chg="mod">
          <ac:chgData name="Adam Filion" userId="33b415bc-1160-412c-8315-b4683692caf3" providerId="ADAL" clId="{02A443FC-0CDA-47CC-8E50-BBCD454C0935}" dt="2022-08-02T15:44:49.221" v="467" actId="1076"/>
          <ac:picMkLst>
            <pc:docMk/>
            <pc:sldMk cId="2765721000" sldId="2090650460"/>
            <ac:picMk id="11" creationId="{C089394F-5883-D3FE-14A6-36FEE10CEFF6}"/>
          </ac:picMkLst>
        </pc:picChg>
      </pc:sldChg>
      <pc:sldChg chg="modSp new del mod">
        <pc:chgData name="Adam Filion" userId="33b415bc-1160-412c-8315-b4683692caf3" providerId="ADAL" clId="{02A443FC-0CDA-47CC-8E50-BBCD454C0935}" dt="2022-08-02T15:46:19.165" v="500" actId="47"/>
        <pc:sldMkLst>
          <pc:docMk/>
          <pc:sldMk cId="63589201" sldId="2090650461"/>
        </pc:sldMkLst>
        <pc:spChg chg="mod">
          <ac:chgData name="Adam Filion" userId="33b415bc-1160-412c-8315-b4683692caf3" providerId="ADAL" clId="{02A443FC-0CDA-47CC-8E50-BBCD454C0935}" dt="2022-08-02T15:46:05.167" v="499" actId="20577"/>
          <ac:spMkLst>
            <pc:docMk/>
            <pc:sldMk cId="63589201" sldId="2090650461"/>
            <ac:spMk id="2" creationId="{3294182F-265A-FA3A-A47E-21EE8B367186}"/>
          </ac:spMkLst>
        </pc:spChg>
      </pc:sldChg>
      <pc:sldChg chg="addSp modSp add mod modAnim">
        <pc:chgData name="Adam Filion" userId="33b415bc-1160-412c-8315-b4683692caf3" providerId="ADAL" clId="{02A443FC-0CDA-47CC-8E50-BBCD454C0935}" dt="2022-08-26T13:03:50.781" v="1652"/>
        <pc:sldMkLst>
          <pc:docMk/>
          <pc:sldMk cId="1458513950" sldId="2090650461"/>
        </pc:sldMkLst>
        <pc:spChg chg="mod modVis">
          <ac:chgData name="Adam Filion" userId="33b415bc-1160-412c-8315-b4683692caf3" providerId="ADAL" clId="{02A443FC-0CDA-47CC-8E50-BBCD454C0935}" dt="2022-08-26T13:02:26.882" v="1644" actId="33935"/>
          <ac:spMkLst>
            <pc:docMk/>
            <pc:sldMk cId="1458513950" sldId="2090650461"/>
            <ac:spMk id="2" creationId="{B6B2F711-563A-2FBF-29A0-47388D3DE9B2}"/>
          </ac:spMkLst>
        </pc:spChg>
        <pc:spChg chg="add mod ord modVis">
          <ac:chgData name="Adam Filion" userId="33b415bc-1160-412c-8315-b4683692caf3" providerId="ADAL" clId="{02A443FC-0CDA-47CC-8E50-BBCD454C0935}" dt="2022-08-26T13:02:26.882" v="1644" actId="33935"/>
          <ac:spMkLst>
            <pc:docMk/>
            <pc:sldMk cId="1458513950" sldId="2090650461"/>
            <ac:spMk id="3" creationId="{74AD240F-88A0-C013-A3FD-887BAE370B94}"/>
          </ac:spMkLst>
        </pc:spChg>
        <pc:spChg chg="add mod modVis">
          <ac:chgData name="Adam Filion" userId="33b415bc-1160-412c-8315-b4683692caf3" providerId="ADAL" clId="{02A443FC-0CDA-47CC-8E50-BBCD454C0935}" dt="2022-08-26T13:02:26.882" v="1644" actId="33935"/>
          <ac:spMkLst>
            <pc:docMk/>
            <pc:sldMk cId="1458513950" sldId="2090650461"/>
            <ac:spMk id="8" creationId="{4B24C43F-82B4-2A17-895C-A15C4583E483}"/>
          </ac:spMkLst>
        </pc:spChg>
        <pc:spChg chg="mod modVis">
          <ac:chgData name="Adam Filion" userId="33b415bc-1160-412c-8315-b4683692caf3" providerId="ADAL" clId="{02A443FC-0CDA-47CC-8E50-BBCD454C0935}" dt="2022-08-26T13:01:56.254" v="1639" actId="14429"/>
          <ac:spMkLst>
            <pc:docMk/>
            <pc:sldMk cId="1458513950" sldId="2090650461"/>
            <ac:spMk id="22" creationId="{CE591C94-E58A-7180-4C9D-2C0752361B6F}"/>
          </ac:spMkLst>
        </pc:spChg>
        <pc:picChg chg="add mod modVis">
          <ac:chgData name="Adam Filion" userId="33b415bc-1160-412c-8315-b4683692caf3" providerId="ADAL" clId="{02A443FC-0CDA-47CC-8E50-BBCD454C0935}" dt="2022-08-26T13:02:26.882" v="1644" actId="33935"/>
          <ac:picMkLst>
            <pc:docMk/>
            <pc:sldMk cId="1458513950" sldId="2090650461"/>
            <ac:picMk id="4" creationId="{3ADAFA6D-F3ED-6CC1-2BF3-A8E6DE5C4787}"/>
          </ac:picMkLst>
        </pc:picChg>
        <pc:picChg chg="mod ord modVis">
          <ac:chgData name="Adam Filion" userId="33b415bc-1160-412c-8315-b4683692caf3" providerId="ADAL" clId="{02A443FC-0CDA-47CC-8E50-BBCD454C0935}" dt="2022-08-26T13:02:13.670" v="1642" actId="14429"/>
          <ac:picMkLst>
            <pc:docMk/>
            <pc:sldMk cId="1458513950" sldId="2090650461"/>
            <ac:picMk id="5" creationId="{268C18A3-A0F0-08AB-D7DC-26B2355EE0A8}"/>
          </ac:picMkLst>
        </pc:picChg>
        <pc:picChg chg="add mod ord modVis">
          <ac:chgData name="Adam Filion" userId="33b415bc-1160-412c-8315-b4683692caf3" providerId="ADAL" clId="{02A443FC-0CDA-47CC-8E50-BBCD454C0935}" dt="2022-08-26T13:02:26.882" v="1644" actId="33935"/>
          <ac:picMkLst>
            <pc:docMk/>
            <pc:sldMk cId="1458513950" sldId="2090650461"/>
            <ac:picMk id="6" creationId="{8F1F05D4-8709-C257-F7DD-1ED808684F8F}"/>
          </ac:picMkLst>
        </pc:picChg>
        <pc:picChg chg="mod ord modVis">
          <ac:chgData name="Adam Filion" userId="33b415bc-1160-412c-8315-b4683692caf3" providerId="ADAL" clId="{02A443FC-0CDA-47CC-8E50-BBCD454C0935}" dt="2022-08-26T13:02:13.569" v="1641" actId="962"/>
          <ac:picMkLst>
            <pc:docMk/>
            <pc:sldMk cId="1458513950" sldId="2090650461"/>
            <ac:picMk id="7" creationId="{B5EB01FA-42E8-48DE-5151-F9EE5DA0B3C5}"/>
          </ac:picMkLst>
        </pc:picChg>
      </pc:sldChg>
      <pc:sldChg chg="addSp delSp modSp new mod modAnim">
        <pc:chgData name="Adam Filion" userId="33b415bc-1160-412c-8315-b4683692caf3" providerId="ADAL" clId="{02A443FC-0CDA-47CC-8E50-BBCD454C0935}" dt="2022-08-26T13:34:04.070" v="1735"/>
        <pc:sldMkLst>
          <pc:docMk/>
          <pc:sldMk cId="423572288" sldId="2090650462"/>
        </pc:sldMkLst>
        <pc:spChg chg="mod">
          <ac:chgData name="Adam Filion" userId="33b415bc-1160-412c-8315-b4683692caf3" providerId="ADAL" clId="{02A443FC-0CDA-47CC-8E50-BBCD454C0935}" dt="2022-08-25T18:20:11.615" v="1393" actId="20577"/>
          <ac:spMkLst>
            <pc:docMk/>
            <pc:sldMk cId="423572288" sldId="2090650462"/>
            <ac:spMk id="2" creationId="{076226C8-4445-6A41-5D59-F7BBF0DD2B32}"/>
          </ac:spMkLst>
        </pc:spChg>
        <pc:spChg chg="mod">
          <ac:chgData name="Adam Filion" userId="33b415bc-1160-412c-8315-b4683692caf3" providerId="ADAL" clId="{02A443FC-0CDA-47CC-8E50-BBCD454C0935}" dt="2022-08-26T13:05:02.305" v="1656" actId="14100"/>
          <ac:spMkLst>
            <pc:docMk/>
            <pc:sldMk cId="423572288" sldId="2090650462"/>
            <ac:spMk id="3" creationId="{B7C03037-31D8-8BF9-BBD4-6D693EACF9E0}"/>
          </ac:spMkLst>
        </pc:spChg>
        <pc:spChg chg="add mod">
          <ac:chgData name="Adam Filion" userId="33b415bc-1160-412c-8315-b4683692caf3" providerId="ADAL" clId="{02A443FC-0CDA-47CC-8E50-BBCD454C0935}" dt="2022-08-26T13:06:42.693" v="1670" actId="1076"/>
          <ac:spMkLst>
            <pc:docMk/>
            <pc:sldMk cId="423572288" sldId="2090650462"/>
            <ac:spMk id="7" creationId="{037CF41F-2FB0-5FFF-5D85-D55234BB9F09}"/>
          </ac:spMkLst>
        </pc:spChg>
        <pc:spChg chg="add mod">
          <ac:chgData name="Adam Filion" userId="33b415bc-1160-412c-8315-b4683692caf3" providerId="ADAL" clId="{02A443FC-0CDA-47CC-8E50-BBCD454C0935}" dt="2022-08-26T13:07:48.068" v="1678" actId="962"/>
          <ac:spMkLst>
            <pc:docMk/>
            <pc:sldMk cId="423572288" sldId="2090650462"/>
            <ac:spMk id="11" creationId="{F8889FFE-0298-1F9D-BD0E-4A057691C783}"/>
          </ac:spMkLst>
        </pc:spChg>
        <pc:spChg chg="add mod">
          <ac:chgData name="Adam Filion" userId="33b415bc-1160-412c-8315-b4683692caf3" providerId="ADAL" clId="{02A443FC-0CDA-47CC-8E50-BBCD454C0935}" dt="2022-08-26T13:31:46.033" v="1710" actId="962"/>
          <ac:spMkLst>
            <pc:docMk/>
            <pc:sldMk cId="423572288" sldId="2090650462"/>
            <ac:spMk id="16" creationId="{1A31974C-B7B3-922F-3457-994A1232D370}"/>
          </ac:spMkLst>
        </pc:spChg>
        <pc:spChg chg="mod">
          <ac:chgData name="Adam Filion" userId="33b415bc-1160-412c-8315-b4683692caf3" providerId="ADAL" clId="{02A443FC-0CDA-47CC-8E50-BBCD454C0935}" dt="2022-08-26T13:33:51.330" v="1731"/>
          <ac:spMkLst>
            <pc:docMk/>
            <pc:sldMk cId="423572288" sldId="2090650462"/>
            <ac:spMk id="18" creationId="{A11C55A3-98FD-EE30-C1FA-36532F189C5C}"/>
          </ac:spMkLst>
        </pc:spChg>
        <pc:spChg chg="mod">
          <ac:chgData name="Adam Filion" userId="33b415bc-1160-412c-8315-b4683692caf3" providerId="ADAL" clId="{02A443FC-0CDA-47CC-8E50-BBCD454C0935}" dt="2022-08-26T13:33:51.330" v="1731"/>
          <ac:spMkLst>
            <pc:docMk/>
            <pc:sldMk cId="423572288" sldId="2090650462"/>
            <ac:spMk id="20" creationId="{D4ECB0E2-4C11-5BC2-51D1-2AB70942E088}"/>
          </ac:spMkLst>
        </pc:spChg>
        <pc:grpChg chg="add mod">
          <ac:chgData name="Adam Filion" userId="33b415bc-1160-412c-8315-b4683692caf3" providerId="ADAL" clId="{02A443FC-0CDA-47CC-8E50-BBCD454C0935}" dt="2022-08-26T13:07:18.598" v="1675" actId="962"/>
          <ac:grpSpMkLst>
            <pc:docMk/>
            <pc:sldMk cId="423572288" sldId="2090650462"/>
            <ac:grpSpMk id="6" creationId="{41CBA595-EBE6-36C2-0139-1D82F7C4107D}"/>
          </ac:grpSpMkLst>
        </pc:grpChg>
        <pc:grpChg chg="add mod">
          <ac:chgData name="Adam Filion" userId="33b415bc-1160-412c-8315-b4683692caf3" providerId="ADAL" clId="{02A443FC-0CDA-47CC-8E50-BBCD454C0935}" dt="2022-08-26T13:07:11.466" v="1674" actId="962"/>
          <ac:grpSpMkLst>
            <pc:docMk/>
            <pc:sldMk cId="423572288" sldId="2090650462"/>
            <ac:grpSpMk id="10" creationId="{CEABEF21-3893-230E-13F0-9910060C8555}"/>
          </ac:grpSpMkLst>
        </pc:grpChg>
        <pc:grpChg chg="add mod">
          <ac:chgData name="Adam Filion" userId="33b415bc-1160-412c-8315-b4683692caf3" providerId="ADAL" clId="{02A443FC-0CDA-47CC-8E50-BBCD454C0935}" dt="2022-08-26T13:31:53.673" v="1711" actId="962"/>
          <ac:grpSpMkLst>
            <pc:docMk/>
            <pc:sldMk cId="423572288" sldId="2090650462"/>
            <ac:grpSpMk id="13" creationId="{1838FFD8-F30F-F162-0F5F-A3CA53790BA1}"/>
          </ac:grpSpMkLst>
        </pc:grpChg>
        <pc:grpChg chg="add mod">
          <ac:chgData name="Adam Filion" userId="33b415bc-1160-412c-8315-b4683692caf3" providerId="ADAL" clId="{02A443FC-0CDA-47CC-8E50-BBCD454C0935}" dt="2022-08-26T13:33:54.860" v="1732" actId="1076"/>
          <ac:grpSpMkLst>
            <pc:docMk/>
            <pc:sldMk cId="423572288" sldId="2090650462"/>
            <ac:grpSpMk id="17" creationId="{D83ABB93-543F-68F8-8185-72D38581BF38}"/>
          </ac:grpSpMkLst>
        </pc:grpChg>
        <pc:picChg chg="add mod">
          <ac:chgData name="Adam Filion" userId="33b415bc-1160-412c-8315-b4683692caf3" providerId="ADAL" clId="{02A443FC-0CDA-47CC-8E50-BBCD454C0935}" dt="2022-08-26T13:06:46.413" v="1671" actId="1076"/>
          <ac:picMkLst>
            <pc:docMk/>
            <pc:sldMk cId="423572288" sldId="2090650462"/>
            <ac:picMk id="4" creationId="{1D6B9B35-2431-B8A4-8793-DCE6DEBD6F09}"/>
          </ac:picMkLst>
        </pc:picChg>
        <pc:picChg chg="add mod">
          <ac:chgData name="Adam Filion" userId="33b415bc-1160-412c-8315-b4683692caf3" providerId="ADAL" clId="{02A443FC-0CDA-47CC-8E50-BBCD454C0935}" dt="2022-08-26T13:06:46.413" v="1671" actId="1076"/>
          <ac:picMkLst>
            <pc:docMk/>
            <pc:sldMk cId="423572288" sldId="2090650462"/>
            <ac:picMk id="5" creationId="{535427DE-69B4-B285-04E3-77F9D4E37047}"/>
          </ac:picMkLst>
        </pc:picChg>
        <pc:picChg chg="add mod">
          <ac:chgData name="Adam Filion" userId="33b415bc-1160-412c-8315-b4683692caf3" providerId="ADAL" clId="{02A443FC-0CDA-47CC-8E50-BBCD454C0935}" dt="2022-08-26T13:06:38.227" v="1669" actId="1076"/>
          <ac:picMkLst>
            <pc:docMk/>
            <pc:sldMk cId="423572288" sldId="2090650462"/>
            <ac:picMk id="8" creationId="{37541D71-DBE1-1AFA-B17C-D556ECB644CE}"/>
          </ac:picMkLst>
        </pc:picChg>
        <pc:picChg chg="add mod">
          <ac:chgData name="Adam Filion" userId="33b415bc-1160-412c-8315-b4683692caf3" providerId="ADAL" clId="{02A443FC-0CDA-47CC-8E50-BBCD454C0935}" dt="2022-08-26T13:06:38.227" v="1669" actId="1076"/>
          <ac:picMkLst>
            <pc:docMk/>
            <pc:sldMk cId="423572288" sldId="2090650462"/>
            <ac:picMk id="9" creationId="{E6858CD4-0922-AF52-C9DD-6BC86214F9F5}"/>
          </ac:picMkLst>
        </pc:picChg>
        <pc:picChg chg="add del mod">
          <ac:chgData name="Adam Filion" userId="33b415bc-1160-412c-8315-b4683692caf3" providerId="ADAL" clId="{02A443FC-0CDA-47CC-8E50-BBCD454C0935}" dt="2022-08-26T13:31:00.335" v="1703"/>
          <ac:picMkLst>
            <pc:docMk/>
            <pc:sldMk cId="423572288" sldId="2090650462"/>
            <ac:picMk id="12" creationId="{CC3EE94F-9394-93E9-0C50-CF572713A11F}"/>
          </ac:picMkLst>
        </pc:picChg>
        <pc:picChg chg="mod">
          <ac:chgData name="Adam Filion" userId="33b415bc-1160-412c-8315-b4683692caf3" providerId="ADAL" clId="{02A443FC-0CDA-47CC-8E50-BBCD454C0935}" dt="2022-08-26T13:31:06.437" v="1704"/>
          <ac:picMkLst>
            <pc:docMk/>
            <pc:sldMk cId="423572288" sldId="2090650462"/>
            <ac:picMk id="14" creationId="{B1437ECE-2060-9FF5-9F16-58729598D95F}"/>
          </ac:picMkLst>
        </pc:picChg>
        <pc:picChg chg="mod">
          <ac:chgData name="Adam Filion" userId="33b415bc-1160-412c-8315-b4683692caf3" providerId="ADAL" clId="{02A443FC-0CDA-47CC-8E50-BBCD454C0935}" dt="2022-08-26T13:31:06.437" v="1704"/>
          <ac:picMkLst>
            <pc:docMk/>
            <pc:sldMk cId="423572288" sldId="2090650462"/>
            <ac:picMk id="15" creationId="{BB639C9A-7C76-BA7E-D8E4-96AF98FAABB2}"/>
          </ac:picMkLst>
        </pc:picChg>
        <pc:picChg chg="mod">
          <ac:chgData name="Adam Filion" userId="33b415bc-1160-412c-8315-b4683692caf3" providerId="ADAL" clId="{02A443FC-0CDA-47CC-8E50-BBCD454C0935}" dt="2022-08-26T13:33:51.330" v="1731"/>
          <ac:picMkLst>
            <pc:docMk/>
            <pc:sldMk cId="423572288" sldId="2090650462"/>
            <ac:picMk id="19" creationId="{76922997-B5CA-27D6-7283-5DECF2519EA5}"/>
          </ac:picMkLst>
        </pc:picChg>
        <pc:picChg chg="mod">
          <ac:chgData name="Adam Filion" userId="33b415bc-1160-412c-8315-b4683692caf3" providerId="ADAL" clId="{02A443FC-0CDA-47CC-8E50-BBCD454C0935}" dt="2022-08-26T13:33:51.330" v="1731"/>
          <ac:picMkLst>
            <pc:docMk/>
            <pc:sldMk cId="423572288" sldId="2090650462"/>
            <ac:picMk id="21" creationId="{C79689A2-3E5D-4D21-2FA5-3A836E35D4CF}"/>
          </ac:picMkLst>
        </pc:picChg>
      </pc:sldChg>
      <pc:sldChg chg="addSp delSp modSp new del mod ord">
        <pc:chgData name="Adam Filion" userId="33b415bc-1160-412c-8315-b4683692caf3" providerId="ADAL" clId="{02A443FC-0CDA-47CC-8E50-BBCD454C0935}" dt="2022-08-26T13:32:18.062" v="1714" actId="47"/>
        <pc:sldMkLst>
          <pc:docMk/>
          <pc:sldMk cId="1423264821" sldId="2090650463"/>
        </pc:sldMkLst>
        <pc:grpChg chg="add mod">
          <ac:chgData name="Adam Filion" userId="33b415bc-1160-412c-8315-b4683692caf3" providerId="ADAL" clId="{02A443FC-0CDA-47CC-8E50-BBCD454C0935}" dt="2022-08-26T13:30:41.366" v="1701" actId="164"/>
          <ac:grpSpMkLst>
            <pc:docMk/>
            <pc:sldMk cId="1423264821" sldId="2090650463"/>
            <ac:grpSpMk id="8" creationId="{E97F28DD-A44D-1FD1-5D88-FAA341F846C4}"/>
          </ac:grpSpMkLst>
        </pc:grpChg>
        <pc:picChg chg="add del mod">
          <ac:chgData name="Adam Filion" userId="33b415bc-1160-412c-8315-b4683692caf3" providerId="ADAL" clId="{02A443FC-0CDA-47CC-8E50-BBCD454C0935}" dt="2022-08-26T13:30:11.704" v="1697" actId="478"/>
          <ac:picMkLst>
            <pc:docMk/>
            <pc:sldMk cId="1423264821" sldId="2090650463"/>
            <ac:picMk id="3" creationId="{FDA622F1-D1F9-57B2-98CE-338630619E92}"/>
          </ac:picMkLst>
        </pc:picChg>
        <pc:picChg chg="add mod">
          <ac:chgData name="Adam Filion" userId="33b415bc-1160-412c-8315-b4683692caf3" providerId="ADAL" clId="{02A443FC-0CDA-47CC-8E50-BBCD454C0935}" dt="2022-08-26T13:30:41.366" v="1701" actId="164"/>
          <ac:picMkLst>
            <pc:docMk/>
            <pc:sldMk cId="1423264821" sldId="2090650463"/>
            <ac:picMk id="5" creationId="{F8F7727A-29BA-9FAA-BD6F-D56B44965695}"/>
          </ac:picMkLst>
        </pc:picChg>
        <pc:picChg chg="add mod">
          <ac:chgData name="Adam Filion" userId="33b415bc-1160-412c-8315-b4683692caf3" providerId="ADAL" clId="{02A443FC-0CDA-47CC-8E50-BBCD454C0935}" dt="2022-08-26T13:30:41.366" v="1701" actId="164"/>
          <ac:picMkLst>
            <pc:docMk/>
            <pc:sldMk cId="1423264821" sldId="2090650463"/>
            <ac:picMk id="7" creationId="{2C5E50C7-ABDB-754C-F16F-D0205EBC6F4C}"/>
          </ac:picMkLst>
        </pc:picChg>
      </pc:sldChg>
      <pc:sldChg chg="addSp modSp new del mod">
        <pc:chgData name="Adam Filion" userId="33b415bc-1160-412c-8315-b4683692caf3" providerId="ADAL" clId="{02A443FC-0CDA-47CC-8E50-BBCD454C0935}" dt="2022-08-26T13:34:43.666" v="1736" actId="47"/>
        <pc:sldMkLst>
          <pc:docMk/>
          <pc:sldMk cId="3726839650" sldId="2090650463"/>
        </pc:sldMkLst>
        <pc:spChg chg="add mod">
          <ac:chgData name="Adam Filion" userId="33b415bc-1160-412c-8315-b4683692caf3" providerId="ADAL" clId="{02A443FC-0CDA-47CC-8E50-BBCD454C0935}" dt="2022-08-26T13:33:37.721" v="1729" actId="14100"/>
          <ac:spMkLst>
            <pc:docMk/>
            <pc:sldMk cId="3726839650" sldId="2090650463"/>
            <ac:spMk id="2" creationId="{5E609EE8-F2EA-B571-EE7D-BE096D0E1378}"/>
          </ac:spMkLst>
        </pc:spChg>
        <pc:spChg chg="add mod">
          <ac:chgData name="Adam Filion" userId="33b415bc-1160-412c-8315-b4683692caf3" providerId="ADAL" clId="{02A443FC-0CDA-47CC-8E50-BBCD454C0935}" dt="2022-08-26T13:33:34.162" v="1728" actId="14100"/>
          <ac:spMkLst>
            <pc:docMk/>
            <pc:sldMk cId="3726839650" sldId="2090650463"/>
            <ac:spMk id="4" creationId="{12261F65-7633-BC00-8C8B-75700FF83DF2}"/>
          </ac:spMkLst>
        </pc:spChg>
        <pc:grpChg chg="add mod">
          <ac:chgData name="Adam Filion" userId="33b415bc-1160-412c-8315-b4683692caf3" providerId="ADAL" clId="{02A443FC-0CDA-47CC-8E50-BBCD454C0935}" dt="2022-08-26T13:33:43.829" v="1730" actId="1076"/>
          <ac:grpSpMkLst>
            <pc:docMk/>
            <pc:sldMk cId="3726839650" sldId="2090650463"/>
            <ac:grpSpMk id="6" creationId="{F80D3E62-E181-4C9D-B0E4-426330E90ADF}"/>
          </ac:grpSpMkLst>
        </pc:grpChg>
        <pc:picChg chg="add mod">
          <ac:chgData name="Adam Filion" userId="33b415bc-1160-412c-8315-b4683692caf3" providerId="ADAL" clId="{02A443FC-0CDA-47CC-8E50-BBCD454C0935}" dt="2022-08-26T13:33:01.881" v="1717" actId="164"/>
          <ac:picMkLst>
            <pc:docMk/>
            <pc:sldMk cId="3726839650" sldId="2090650463"/>
            <ac:picMk id="3" creationId="{26A042E8-351C-CBA6-481B-163663326A98}"/>
          </ac:picMkLst>
        </pc:picChg>
        <pc:picChg chg="add mod">
          <ac:chgData name="Adam Filion" userId="33b415bc-1160-412c-8315-b4683692caf3" providerId="ADAL" clId="{02A443FC-0CDA-47CC-8E50-BBCD454C0935}" dt="2022-08-26T13:33:01.881" v="1717" actId="164"/>
          <ac:picMkLst>
            <pc:docMk/>
            <pc:sldMk cId="3726839650" sldId="2090650463"/>
            <ac:picMk id="5" creationId="{9682492D-5350-D075-311F-7E66AA89513E}"/>
          </ac:picMkLst>
        </pc:picChg>
      </pc:sldChg>
    </pc:docChg>
  </pc:docChgLst>
  <pc:docChgLst>
    <pc:chgData name="Kevin Cohan" userId="5c9fd6b1-c6dd-4638-9448-2881df84f9bb" providerId="ADAL" clId="{5CFB82EC-8293-4EC8-A9D8-EB00B239EBDC}"/>
    <pc:docChg chg="undo custSel modSld">
      <pc:chgData name="Kevin Cohan" userId="5c9fd6b1-c6dd-4638-9448-2881df84f9bb" providerId="ADAL" clId="{5CFB82EC-8293-4EC8-A9D8-EB00B239EBDC}" dt="2022-08-04T19:01:33.067" v="83" actId="14100"/>
      <pc:docMkLst>
        <pc:docMk/>
      </pc:docMkLst>
      <pc:sldChg chg="delSp modSp mod delAnim modAnim chgLayout">
        <pc:chgData name="Kevin Cohan" userId="5c9fd6b1-c6dd-4638-9448-2881df84f9bb" providerId="ADAL" clId="{5CFB82EC-8293-4EC8-A9D8-EB00B239EBDC}" dt="2022-08-04T19:01:33.067" v="83" actId="14100"/>
        <pc:sldMkLst>
          <pc:docMk/>
          <pc:sldMk cId="426531553" sldId="3740"/>
        </pc:sldMkLst>
        <pc:spChg chg="mod ord">
          <ac:chgData name="Kevin Cohan" userId="5c9fd6b1-c6dd-4638-9448-2881df84f9bb" providerId="ADAL" clId="{5CFB82EC-8293-4EC8-A9D8-EB00B239EBDC}" dt="2022-08-04T18:59:21.041" v="64" actId="700"/>
          <ac:spMkLst>
            <pc:docMk/>
            <pc:sldMk cId="426531553" sldId="3740"/>
            <ac:spMk id="2" creationId="{85E0681D-0A93-EBE7-2A78-0E554685158D}"/>
          </ac:spMkLst>
        </pc:spChg>
        <pc:spChg chg="mod ord">
          <ac:chgData name="Kevin Cohan" userId="5c9fd6b1-c6dd-4638-9448-2881df84f9bb" providerId="ADAL" clId="{5CFB82EC-8293-4EC8-A9D8-EB00B239EBDC}" dt="2022-08-04T18:59:21.041" v="64" actId="700"/>
          <ac:spMkLst>
            <pc:docMk/>
            <pc:sldMk cId="426531553" sldId="3740"/>
            <ac:spMk id="3" creationId="{02F1D8C8-2A63-91D8-4E85-5D591C10F3A2}"/>
          </ac:spMkLst>
        </pc:spChg>
        <pc:spChg chg="mod">
          <ac:chgData name="Kevin Cohan" userId="5c9fd6b1-c6dd-4638-9448-2881df84f9bb" providerId="ADAL" clId="{5CFB82EC-8293-4EC8-A9D8-EB00B239EBDC}" dt="2022-08-04T19:01:33.067" v="83" actId="14100"/>
          <ac:spMkLst>
            <pc:docMk/>
            <pc:sldMk cId="426531553" sldId="3740"/>
            <ac:spMk id="4" creationId="{B8BDD51D-0DBC-CF6C-0FA7-DEF5D9322AC3}"/>
          </ac:spMkLst>
        </pc:spChg>
        <pc:spChg chg="del">
          <ac:chgData name="Kevin Cohan" userId="5c9fd6b1-c6dd-4638-9448-2881df84f9bb" providerId="ADAL" clId="{5CFB82EC-8293-4EC8-A9D8-EB00B239EBDC}" dt="2022-08-04T18:59:29.451" v="65" actId="478"/>
          <ac:spMkLst>
            <pc:docMk/>
            <pc:sldMk cId="426531553" sldId="3740"/>
            <ac:spMk id="5" creationId="{5E43E176-2915-74F1-E55C-BA713A6FFABF}"/>
          </ac:spMkLst>
        </pc:spChg>
        <pc:picChg chg="mod">
          <ac:chgData name="Kevin Cohan" userId="5c9fd6b1-c6dd-4638-9448-2881df84f9bb" providerId="ADAL" clId="{5CFB82EC-8293-4EC8-A9D8-EB00B239EBDC}" dt="2022-08-04T19:01:02.390" v="81" actId="1038"/>
          <ac:picMkLst>
            <pc:docMk/>
            <pc:sldMk cId="426531553" sldId="3740"/>
            <ac:picMk id="7" creationId="{311DF963-3089-4B08-83DD-4B65FBBAFE8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s-CO" noProof="0" dirty="0"/>
              <a:t>Agradecerles por estar presentes.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CO" noProof="0" dirty="0"/>
              <a:t>Presentarme: rol, profesión, e intereses académicos.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CO" noProof="0" dirty="0"/>
              <a:t>Veremos cómo MATLAB simplifica el flujo de análisis de datos a través de herramientas interactivas, de tal forma que ya sea que estemos o no familiarizados con la programación podamos compartir con nuestros compañeros de trabajo o personas de áreas no técnicas un reporte y un modelo predictivo.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CO" noProof="0" dirty="0"/>
              <a:t>Presentar </a:t>
            </a:r>
            <a:r>
              <a:rPr lang="es-CO" noProof="0" dirty="0" err="1"/>
              <a:t>MathWorks</a:t>
            </a:r>
            <a:endParaRPr lang="es-CO" noProof="0" dirty="0"/>
          </a:p>
          <a:p>
            <a:pPr marL="228600" indent="-228600">
              <a:buFont typeface="+mj-lt"/>
              <a:buAutoNum type="arabicPeriod"/>
            </a:pPr>
            <a:r>
              <a:rPr lang="es-CO" noProof="0" dirty="0"/>
              <a:t>Presentar </a:t>
            </a:r>
            <a:r>
              <a:rPr lang="es-CO" noProof="0"/>
              <a:t>Componentes Electrónicas</a:t>
            </a:r>
            <a:endParaRPr lang="es-CO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052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46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A14B6-5EE3-8A08-1490-EE3A81EEE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>
            <a:extLst>
              <a:ext uri="{FF2B5EF4-FFF2-40B4-BE49-F238E27FC236}">
                <a16:creationId xmlns:a16="http://schemas.microsoft.com/office/drawing/2014/main" id="{C5783E5C-E274-C401-ED35-58F3610BE5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The MathWorks</a:t>
            </a:r>
          </a:p>
        </p:txBody>
      </p:sp>
      <p:sp>
        <p:nvSpPr>
          <p:cNvPr id="49154" name="Rectangle 7">
            <a:extLst>
              <a:ext uri="{FF2B5EF4-FFF2-40B4-BE49-F238E27FC236}">
                <a16:creationId xmlns:a16="http://schemas.microsoft.com/office/drawing/2014/main" id="{8CEE3983-04A5-50F4-980F-DC6CBC797E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58A2C-AC58-4DF1-9B2F-6D2B4A84717C}" type="slidenum">
              <a:rPr lang="en-US" smtClean="0">
                <a:latin typeface="Arial" pitchFamily="34" charset="0"/>
              </a:rPr>
              <a:pPr/>
              <a:t>17</a:t>
            </a:fld>
            <a:endParaRPr lang="en-US">
              <a:latin typeface="Arial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32DBE7F9-9EF2-294D-CD86-68D1AEDF6E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53393F51-F002-732A-C7F2-BE8BFD939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78819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The MathWorks</a:t>
            </a:r>
          </a:p>
        </p:txBody>
      </p:sp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58A2C-AC58-4DF1-9B2F-6D2B4A84717C}" type="slidenum">
              <a:rPr lang="en-US" smtClean="0">
                <a:latin typeface="Arial" pitchFamily="34" charset="0"/>
              </a:rPr>
              <a:pPr/>
              <a:t>2</a:t>
            </a:fld>
            <a:endParaRPr lang="en-US">
              <a:latin typeface="Arial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9049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MathWorks</a:t>
            </a:r>
          </a:p>
        </p:txBody>
      </p:sp>
      <p:sp>
        <p:nvSpPr>
          <p:cNvPr id="378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C60E5-92D1-4609-8E8C-AAD075669B4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2188" cy="3416300"/>
          </a:xfrm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870" y="4343715"/>
            <a:ext cx="6094268" cy="4113862"/>
          </a:xfrm>
          <a:noFill/>
          <a:ln/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55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9477">
              <a:defRPr/>
            </a:pPr>
            <a:r>
              <a:rPr lang="en-US" dirty="0"/>
              <a:t>More than 100K companies and 6K universities.</a:t>
            </a:r>
          </a:p>
          <a:p>
            <a:pPr defTabSz="919477">
              <a:defRPr/>
            </a:pPr>
            <a:endParaRPr lang="en-US" dirty="0"/>
          </a:p>
          <a:p>
            <a:pPr defTabSz="919477">
              <a:defRPr/>
            </a:pPr>
            <a:r>
              <a:rPr lang="en-US" dirty="0"/>
              <a:t>Use the industries that the audience said and tie them up with these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1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6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8CB9F-4816-5294-81FB-387E6A30D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>
            <a:extLst>
              <a:ext uri="{FF2B5EF4-FFF2-40B4-BE49-F238E27FC236}">
                <a16:creationId xmlns:a16="http://schemas.microsoft.com/office/drawing/2014/main" id="{EDD7CFE8-40D4-9F67-2E71-6975DED519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The MathWorks</a:t>
            </a:r>
          </a:p>
        </p:txBody>
      </p:sp>
      <p:sp>
        <p:nvSpPr>
          <p:cNvPr id="49154" name="Rectangle 7">
            <a:extLst>
              <a:ext uri="{FF2B5EF4-FFF2-40B4-BE49-F238E27FC236}">
                <a16:creationId xmlns:a16="http://schemas.microsoft.com/office/drawing/2014/main" id="{CF77224A-220C-2FFE-6098-C08A30133E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58A2C-AC58-4DF1-9B2F-6D2B4A84717C}" type="slidenum">
              <a:rPr lang="en-US" smtClean="0">
                <a:latin typeface="Arial" pitchFamily="34" charset="0"/>
              </a:rPr>
              <a:pPr/>
              <a:t>5</a:t>
            </a:fld>
            <a:endParaRPr lang="en-US">
              <a:latin typeface="Arial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7E36F5A-7312-F2A1-DDBA-49630BE312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08220748-8ED4-BBAB-AA95-0D51FE9E1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56686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2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MATLAB accomplishes low code by automatically generating reusable code from interactive tools.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6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18B28-CC16-8576-198E-7FEF49E84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>
            <a:extLst>
              <a:ext uri="{FF2B5EF4-FFF2-40B4-BE49-F238E27FC236}">
                <a16:creationId xmlns:a16="http://schemas.microsoft.com/office/drawing/2014/main" id="{99994FBC-53F8-90C3-6D80-B05E7C43E2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The MathWorks</a:t>
            </a:r>
          </a:p>
        </p:txBody>
      </p:sp>
      <p:sp>
        <p:nvSpPr>
          <p:cNvPr id="49154" name="Rectangle 7">
            <a:extLst>
              <a:ext uri="{FF2B5EF4-FFF2-40B4-BE49-F238E27FC236}">
                <a16:creationId xmlns:a16="http://schemas.microsoft.com/office/drawing/2014/main" id="{859C9A17-EB95-AABA-D737-E8B8B04BC5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58A2C-AC58-4DF1-9B2F-6D2B4A84717C}" type="slidenum">
              <a:rPr lang="en-US" smtClean="0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5901776-24D2-AB9D-2659-2B0B6AFB41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23843373-F647-31C7-1203-28D7EBBD99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207083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7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</a:t>
            </a:r>
            <a:fld id="{43FEC7B2-4A3C-43EA-A52A-F8DED3FD6DAC}" type="datetimeyyyy">
              <a:rPr lang="en-US" sz="1003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2024</a:t>
            </a:fld>
            <a:r>
              <a:rPr lang="en-US" sz="1003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497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955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704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/>
              <a:t>Click to add b</a:t>
            </a:r>
            <a:r>
              <a:rPr lang="en-US" sz="1805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/>
              <a:t>Click to add headline</a:t>
            </a:r>
            <a:r>
              <a:rPr lang="en-US" sz="2005" b="1">
                <a:solidFill>
                  <a:prstClr val="black"/>
                </a:solidFill>
              </a:rPr>
              <a:t> providing value of feature</a:t>
            </a:r>
            <a:endParaRPr lang="en-US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sz="1604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>
                <a:latin typeface="Courier New" pitchFamily="49" charset="0"/>
                <a:cs typeface="Courier New" pitchFamily="49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44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Section Header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7410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5900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61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A1C5C-A8BC-4D7B-8B99-37A0479ABBE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29372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806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2023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8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56378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3085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313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/>
              <a:t>Click to add b</a:t>
            </a:r>
            <a:r>
              <a:rPr lang="en-US" sz="1805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sz="1604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>
                <a:latin typeface="Courier New" pitchFamily="49" charset="0"/>
                <a:cs typeface="Courier New" pitchFamily="49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21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Section Header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90804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43807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Presentación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MATLAB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Cómo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implementar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99364" lvl="1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Caso de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éxito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99364" lvl="1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Cuatro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aspectos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fundamentales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US" sz="2400" baseline="0" dirty="0"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2400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siguientes</a:t>
            </a:r>
            <a:r>
              <a:rPr lang="en-US" sz="2400" baseline="0" dirty="0">
                <a:latin typeface="Segoe UI" panose="020B0502040204020203" pitchFamily="34" charset="0"/>
                <a:cs typeface="Segoe UI" panose="020B0502040204020203" pitchFamily="34" charset="0"/>
              </a:rPr>
              <a:t> pasos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642567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609600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46EAB55-22CE-4B43-821F-A24E625F2E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066800"/>
            <a:ext cx="10769600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65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/>
              <a:t>Click to add b</a:t>
            </a:r>
            <a:r>
              <a:rPr lang="en-US" sz="1805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/>
              <a:t>Click to add headline</a:t>
            </a:r>
            <a:r>
              <a:rPr lang="en-US" sz="2005" b="1">
                <a:solidFill>
                  <a:prstClr val="black"/>
                </a:solidFill>
              </a:rPr>
              <a:t> providing value of feature</a:t>
            </a:r>
            <a:endParaRPr lang="en-US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sz="1604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>
                <a:latin typeface="Courier New" pitchFamily="49" charset="0"/>
                <a:cs typeface="Courier New" pitchFamily="49" charset="0"/>
              </a:rPr>
              <a:t>.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2023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AA3BE6-EF12-1C41-BC0F-EAAE771D68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5" y="83454"/>
            <a:ext cx="1733601" cy="4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0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59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48655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algn="ctr"/>
              <a:t>‹#›</a:t>
            </a:fld>
            <a:endParaRPr lang="en-US" sz="1203" b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79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tlabacademy.mathworks.com/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solutions.html?s_tid=gn_sol" TargetMode="External"/><Relationship Id="rId7" Type="http://schemas.openxmlformats.org/officeDocument/2006/relationships/image" Target="../media/image87.jpeg"/><Relationship Id="rId2" Type="http://schemas.openxmlformats.org/officeDocument/2006/relationships/hyperlink" Target="https://matlabacademy.mathwork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amilo@compelect.com.co" TargetMode="External"/><Relationship Id="rId5" Type="http://schemas.openxmlformats.org/officeDocument/2006/relationships/hyperlink" Target="mailto:jquiroz@compelect.com.co" TargetMode="External"/><Relationship Id="rId4" Type="http://schemas.openxmlformats.org/officeDocument/2006/relationships/image" Target="../media/image8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sv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gif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a.mathworks.com/matlabcentral/fileexchange/64219-beyond-excel-enhancing-your-data-analysis-with-matlab-august-2017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365D69-283B-2544-810A-54B5BF742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0" y="5943600"/>
            <a:ext cx="3657600" cy="7446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4A74C2-9F05-404B-AC28-9491286ECC44}"/>
              </a:ext>
            </a:extLst>
          </p:cNvPr>
          <p:cNvSpPr/>
          <p:nvPr/>
        </p:nvSpPr>
        <p:spPr>
          <a:xfrm>
            <a:off x="0" y="0"/>
            <a:ext cx="12192000" cy="2755385"/>
          </a:xfrm>
          <a:prstGeom prst="rect">
            <a:avLst/>
          </a:prstGeom>
          <a:gradFill flip="none" rotWithShape="1">
            <a:gsLst>
              <a:gs pos="43000">
                <a:srgbClr val="0A2252"/>
              </a:gs>
              <a:gs pos="99000">
                <a:srgbClr val="2F7EB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8950A3-9E4F-514C-B486-E3E73FE3328C}"/>
              </a:ext>
            </a:extLst>
          </p:cNvPr>
          <p:cNvCxnSpPr/>
          <p:nvPr/>
        </p:nvCxnSpPr>
        <p:spPr>
          <a:xfrm>
            <a:off x="0" y="2755392"/>
            <a:ext cx="1218895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4786CF38-523F-7143-997D-462BDA3824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026" t="29356" r="16138" b="37895"/>
          <a:stretch/>
        </p:blipFill>
        <p:spPr>
          <a:xfrm>
            <a:off x="6096000" y="0"/>
            <a:ext cx="6092952" cy="2755380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DF7A00DD-C5E4-96A0-098D-87CAAAAD1362}"/>
              </a:ext>
            </a:extLst>
          </p:cNvPr>
          <p:cNvSpPr txBox="1">
            <a:spLocks/>
          </p:cNvSpPr>
          <p:nvPr/>
        </p:nvSpPr>
        <p:spPr>
          <a:xfrm>
            <a:off x="111512" y="3179935"/>
            <a:ext cx="3754432" cy="2248592"/>
          </a:xfrm>
          <a:prstGeom prst="rect">
            <a:avLst/>
          </a:prstGeom>
        </p:spPr>
        <p:txBody>
          <a:bodyPr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s-CO" sz="2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James Quiroz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s-CO" sz="22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s-CO" sz="2200" b="0" i="1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Ingeniería de aplicaciones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s-CO" sz="2200" b="0" i="1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Componentes Electrónicas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s-CO" sz="2200" b="0" i="1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jquiroz@compelect.com.co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9C128E-FC35-BC4C-B85A-1D74CF671D09}"/>
              </a:ext>
            </a:extLst>
          </p:cNvPr>
          <p:cNvSpPr txBox="1">
            <a:spLocks/>
          </p:cNvSpPr>
          <p:nvPr/>
        </p:nvSpPr>
        <p:spPr>
          <a:xfrm>
            <a:off x="93786" y="386034"/>
            <a:ext cx="6139959" cy="2694633"/>
          </a:xfrm>
          <a:prstGeom prst="rect">
            <a:avLst/>
          </a:prstGeom>
        </p:spPr>
        <p:txBody>
          <a:bodyPr vert="horz" lIns="0" tIns="91440" rIns="0" bIns="45720" rtlCol="0" anchor="t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s-CO" sz="4000" b="1" i="0" u="none" strike="noStrike" kern="1200" cap="none" spc="5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Introducción a MATLAB</a:t>
            </a:r>
            <a:r>
              <a:rPr kumimoji="0" lang="es-CO" sz="4000" b="1" i="0" u="none" strike="noStrike" kern="1200" cap="none" spc="5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análisis de datos</a:t>
            </a:r>
            <a:endParaRPr kumimoji="0" lang="es-CO" sz="4000" b="1" i="0" u="none" strike="noStrike" kern="1200" cap="none" spc="5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D5B06-7E81-8D69-B02C-986AC8A265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932261"/>
            <a:ext cx="3006251" cy="75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549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A0A004-C854-7F6B-04E1-BD6C7C36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600200"/>
            <a:ext cx="10769600" cy="4648200"/>
          </a:xfrm>
        </p:spPr>
        <p:txBody>
          <a:bodyPr/>
          <a:lstStyle/>
          <a:p>
            <a:r>
              <a:rPr lang="es-CO" sz="2000" dirty="0" err="1">
                <a:solidFill>
                  <a:schemeClr val="bg1">
                    <a:lumMod val="50000"/>
                  </a:schemeClr>
                </a:solidFill>
              </a:rPr>
              <a:t>Import</a:t>
            </a:r>
            <a:r>
              <a:rPr lang="es-CO" sz="2000" dirty="0">
                <a:solidFill>
                  <a:schemeClr val="bg1">
                    <a:lumMod val="50000"/>
                  </a:schemeClr>
                </a:solidFill>
              </a:rPr>
              <a:t> Tool </a:t>
            </a:r>
          </a:p>
          <a:p>
            <a:pPr lvl="1"/>
            <a:r>
              <a:rPr lang="es-CO" sz="1800" dirty="0">
                <a:solidFill>
                  <a:schemeClr val="bg1">
                    <a:lumMod val="50000"/>
                  </a:schemeClr>
                </a:solidFill>
              </a:rPr>
              <a:t>Archivos de texto, CSV, y Excel.</a:t>
            </a:r>
          </a:p>
          <a:p>
            <a:endParaRPr lang="es-CO" sz="2000" dirty="0"/>
          </a:p>
          <a:p>
            <a:r>
              <a:rPr lang="es-CO" sz="2000" dirty="0" err="1"/>
              <a:t>Database</a:t>
            </a:r>
            <a:r>
              <a:rPr lang="es-CO" sz="2000" dirty="0"/>
              <a:t> Explorer (</a:t>
            </a:r>
            <a:r>
              <a:rPr lang="es-CO" sz="2000" i="1" dirty="0" err="1"/>
              <a:t>Database</a:t>
            </a:r>
            <a:r>
              <a:rPr lang="es-CO" sz="2000" i="1" dirty="0"/>
              <a:t> Toolbox</a:t>
            </a:r>
            <a:r>
              <a:rPr lang="es-CO" sz="2000" dirty="0"/>
              <a:t>)</a:t>
            </a:r>
          </a:p>
          <a:p>
            <a:pPr lvl="1"/>
            <a:r>
              <a:rPr lang="es-CO" sz="1800" dirty="0"/>
              <a:t>Bases de datos ODBC &amp; JDBC SQL</a:t>
            </a:r>
          </a:p>
          <a:p>
            <a:pPr lvl="1"/>
            <a:endParaRPr lang="es-CO" sz="2000" dirty="0"/>
          </a:p>
          <a:p>
            <a:endParaRPr lang="es-CO" sz="2000" dirty="0"/>
          </a:p>
          <a:p>
            <a:r>
              <a:rPr lang="es-CO" sz="2000" dirty="0" err="1"/>
              <a:t>Measurement</a:t>
            </a:r>
            <a:r>
              <a:rPr lang="es-CO" sz="2000" dirty="0"/>
              <a:t> hardware and industrial data</a:t>
            </a:r>
          </a:p>
          <a:p>
            <a:pPr lvl="1"/>
            <a:r>
              <a:rPr lang="es-CO" sz="1800" dirty="0"/>
              <a:t>Hardware de adquisición de datos (</a:t>
            </a:r>
            <a:r>
              <a:rPr lang="es-CO" sz="1800" i="1" dirty="0"/>
              <a:t>Data </a:t>
            </a:r>
            <a:r>
              <a:rPr lang="es-CO" sz="1800" i="1" dirty="0" err="1"/>
              <a:t>Acquisition</a:t>
            </a:r>
            <a:r>
              <a:rPr lang="es-CO" sz="1800" i="1" dirty="0"/>
              <a:t> Toolbox</a:t>
            </a:r>
            <a:r>
              <a:rPr lang="es-CO" sz="1800" dirty="0"/>
              <a:t>)</a:t>
            </a:r>
          </a:p>
          <a:p>
            <a:pPr lvl="1"/>
            <a:r>
              <a:rPr lang="es-CO" sz="1800" dirty="0"/>
              <a:t>Hardware y dispositivos independientes (</a:t>
            </a:r>
            <a:r>
              <a:rPr lang="es-CO" sz="1800" i="1" dirty="0" err="1"/>
              <a:t>Instrument</a:t>
            </a:r>
            <a:r>
              <a:rPr lang="es-CO" sz="1800" i="1" dirty="0"/>
              <a:t> Control Toolbox</a:t>
            </a:r>
            <a:r>
              <a:rPr lang="es-CO" sz="1800" dirty="0"/>
              <a:t>)</a:t>
            </a:r>
          </a:p>
          <a:p>
            <a:pPr lvl="1"/>
            <a:r>
              <a:rPr lang="es-CO" sz="1800" dirty="0"/>
              <a:t>OPC UA , </a:t>
            </a:r>
            <a:r>
              <a:rPr lang="es-CO" sz="1800" dirty="0" err="1"/>
              <a:t>Aveva</a:t>
            </a:r>
            <a:r>
              <a:rPr lang="es-CO" sz="1800" dirty="0"/>
              <a:t> PI Server, Modbus </a:t>
            </a:r>
            <a:r>
              <a:rPr lang="es-CO" sz="1800" dirty="0" err="1"/>
              <a:t>devices</a:t>
            </a:r>
            <a:r>
              <a:rPr lang="es-CO" sz="1800" dirty="0"/>
              <a:t> (</a:t>
            </a:r>
            <a:r>
              <a:rPr lang="es-CO" sz="1800" i="1" dirty="0"/>
              <a:t>Industrial </a:t>
            </a:r>
            <a:r>
              <a:rPr lang="es-CO" sz="1800" i="1" dirty="0" err="1"/>
              <a:t>Communication</a:t>
            </a:r>
            <a:r>
              <a:rPr lang="es-CO" sz="1800" i="1" dirty="0"/>
              <a:t> Toolbox</a:t>
            </a:r>
            <a:r>
              <a:rPr lang="es-CO" sz="1800" dirty="0"/>
              <a:t>)</a:t>
            </a:r>
          </a:p>
          <a:p>
            <a:pPr lvl="1"/>
            <a:r>
              <a:rPr lang="es-CO" sz="1800" dirty="0"/>
              <a:t>CAN, J1939, and XCP (</a:t>
            </a:r>
            <a:r>
              <a:rPr lang="es-CO" sz="1800" i="1" dirty="0" err="1"/>
              <a:t>Vehicle</a:t>
            </a:r>
            <a:r>
              <a:rPr lang="es-CO" sz="1800" i="1" dirty="0"/>
              <a:t> Network Toolbox</a:t>
            </a:r>
            <a:r>
              <a:rPr lang="es-CO" sz="18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06DD9-A7BE-31FC-1B3E-8FBF89A0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75" y="306888"/>
            <a:ext cx="10439399" cy="990600"/>
          </a:xfrm>
        </p:spPr>
        <p:txBody>
          <a:bodyPr/>
          <a:lstStyle/>
          <a:p>
            <a:r>
              <a:rPr lang="es-CO" dirty="0"/>
              <a:t>Use herramientas interactivas para un acceso más fácil a archivos, bases de datos, y </a:t>
            </a:r>
            <a:r>
              <a:rPr lang="es-CO" i="1" dirty="0"/>
              <a:t>hardware</a:t>
            </a:r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0A4BF-DA3C-AA27-2226-513DCEFD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052" y="5587757"/>
            <a:ext cx="5791200" cy="856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52CCD-2D9C-3C0B-46A9-52079272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762" y="1600200"/>
            <a:ext cx="3533673" cy="25908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C52673E-F34B-A6A3-6AA1-463F23BAC5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46" y="1940839"/>
            <a:ext cx="4094666" cy="2831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57528B-A7EC-DDCB-3AB2-FCBFFDBC5149}"/>
              </a:ext>
            </a:extLst>
          </p:cNvPr>
          <p:cNvSpPr txBox="1"/>
          <p:nvPr/>
        </p:nvSpPr>
        <p:spPr>
          <a:xfrm>
            <a:off x="4762500" y="1219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Explorar &amp; Descubrir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1507-CF6D-158B-F1DA-36C0183E6D21}"/>
              </a:ext>
            </a:extLst>
          </p:cNvPr>
          <p:cNvSpPr txBox="1"/>
          <p:nvPr/>
        </p:nvSpPr>
        <p:spPr>
          <a:xfrm>
            <a:off x="8763333" y="1219200"/>
            <a:ext cx="1457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Compartir</a:t>
            </a:r>
            <a:endParaRPr lang="es-CO" sz="16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362A8-2B02-1679-9396-248B445F933B}"/>
              </a:ext>
            </a:extLst>
          </p:cNvPr>
          <p:cNvSpPr txBox="1"/>
          <p:nvPr/>
        </p:nvSpPr>
        <p:spPr>
          <a:xfrm>
            <a:off x="2353462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Arial" pitchFamily="34" charset="0"/>
                <a:cs typeface="Arial" pitchFamily="34" charset="0"/>
              </a:rPr>
              <a:t>Acceso</a:t>
            </a:r>
            <a:endParaRPr lang="es-CO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5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6D07-78F5-BA5B-6C5F-987791A5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397877"/>
            <a:ext cx="11786992" cy="990600"/>
          </a:xfrm>
        </p:spPr>
        <p:txBody>
          <a:bodyPr/>
          <a:lstStyle/>
          <a:p>
            <a:r>
              <a:rPr lang="es-CO" sz="2600" dirty="0"/>
              <a:t>Más de 100 herramientas interactivas para análisis de datos, ingeniería, y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D6CD-7847-325C-4B65-EB16DCFF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199"/>
            <a:ext cx="5486398" cy="5247695"/>
          </a:xfrm>
        </p:spPr>
        <p:txBody>
          <a:bodyPr/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Análisis de datos</a:t>
            </a:r>
          </a:p>
          <a:p>
            <a:pPr lvl="1"/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Visualizar y preprocesar</a:t>
            </a:r>
          </a:p>
          <a:p>
            <a:pPr lvl="1"/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Matemática, estadística, y optimización</a:t>
            </a:r>
          </a:p>
          <a:p>
            <a:endParaRPr lang="es-CO" dirty="0"/>
          </a:p>
          <a:p>
            <a:r>
              <a:rPr lang="es-CO" dirty="0"/>
              <a:t>Ingeniería</a:t>
            </a:r>
          </a:p>
          <a:p>
            <a:pPr lvl="1"/>
            <a:r>
              <a:rPr lang="es-CO" dirty="0"/>
              <a:t>Análisis y diseño de sistemas de control</a:t>
            </a:r>
          </a:p>
          <a:p>
            <a:pPr lvl="1"/>
            <a:r>
              <a:rPr lang="es-CO" dirty="0"/>
              <a:t>Telecomunicaciones y procesamiento de señales</a:t>
            </a:r>
          </a:p>
          <a:p>
            <a:pPr lvl="1"/>
            <a:r>
              <a:rPr lang="es-CO" dirty="0"/>
              <a:t>Procesamiento de imágenes y visión por computador</a:t>
            </a:r>
          </a:p>
          <a:p>
            <a:endParaRPr 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FB583F-C5B2-CD56-3F86-B00815F3B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750"/>
            <a:ext cx="6019800" cy="3753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0FC2E-0308-D4AB-2295-9DDDA5C5F854}"/>
              </a:ext>
            </a:extLst>
          </p:cNvPr>
          <p:cNvSpPr txBox="1"/>
          <p:nvPr/>
        </p:nvSpPr>
        <p:spPr>
          <a:xfrm>
            <a:off x="4762500" y="1219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Arial" pitchFamily="34" charset="0"/>
                <a:cs typeface="Arial" pitchFamily="34" charset="0"/>
              </a:rPr>
              <a:t>Explorar &amp; Descubrir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3C007-9855-1DFB-C9FC-709E24C3D714}"/>
              </a:ext>
            </a:extLst>
          </p:cNvPr>
          <p:cNvSpPr txBox="1"/>
          <p:nvPr/>
        </p:nvSpPr>
        <p:spPr>
          <a:xfrm>
            <a:off x="8763333" y="1219200"/>
            <a:ext cx="1457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Compartir</a:t>
            </a:r>
            <a:endParaRPr lang="es-CO" sz="16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30D0A-C62D-037D-E217-6F4D48A48F8A}"/>
              </a:ext>
            </a:extLst>
          </p:cNvPr>
          <p:cNvSpPr txBox="1"/>
          <p:nvPr/>
        </p:nvSpPr>
        <p:spPr>
          <a:xfrm>
            <a:off x="2353462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s-CO" dirty="0"/>
              <a:t>Acceso</a:t>
            </a:r>
          </a:p>
        </p:txBody>
      </p:sp>
    </p:spTree>
    <p:extLst>
      <p:ext uri="{BB962C8B-B14F-4D97-AF65-F5344CB8AC3E}">
        <p14:creationId xmlns:p14="http://schemas.microsoft.com/office/powerpoint/2010/main" val="1345392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D6CD-7847-325C-4B65-EB16DCFF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95" y="1387257"/>
            <a:ext cx="5858005" cy="5247695"/>
          </a:xfrm>
        </p:spPr>
        <p:txBody>
          <a:bodyPr/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Análisis de datos</a:t>
            </a:r>
          </a:p>
          <a:p>
            <a:pPr lvl="1"/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Visualizar y preprocesar</a:t>
            </a:r>
          </a:p>
          <a:p>
            <a:pPr lvl="1"/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Matemática, estadística, y optimización</a:t>
            </a:r>
            <a:endParaRPr lang="es-CO" dirty="0"/>
          </a:p>
          <a:p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Ingeniería</a:t>
            </a:r>
          </a:p>
          <a:p>
            <a:pPr lvl="1"/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Análisis y diseño de sistemas de control</a:t>
            </a:r>
          </a:p>
          <a:p>
            <a:pPr lvl="1"/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Telecomunicaciones y procesamiento de señales</a:t>
            </a:r>
          </a:p>
          <a:p>
            <a:pPr lvl="1"/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Procesamiento de imágenes y visión por computador</a:t>
            </a:r>
            <a:endParaRPr lang="en-US" dirty="0"/>
          </a:p>
          <a:p>
            <a:r>
              <a:rPr lang="es-CO" dirty="0"/>
              <a:t>Inteligencia artificial</a:t>
            </a:r>
          </a:p>
          <a:p>
            <a:pPr lvl="1"/>
            <a:r>
              <a:rPr lang="es-CO" dirty="0"/>
              <a:t>Etiquetado de información</a:t>
            </a:r>
          </a:p>
          <a:p>
            <a:pPr lvl="1"/>
            <a:r>
              <a:rPr lang="es-CO" dirty="0"/>
              <a:t>Diseño, entrenamiento, y validación de redes</a:t>
            </a:r>
          </a:p>
          <a:p>
            <a:pPr lvl="1"/>
            <a:r>
              <a:rPr lang="es-CO" dirty="0"/>
              <a:t>Cuantización y despliegue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9394F-5883-D3FE-14A6-36FEE10C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7025"/>
            <a:ext cx="6028151" cy="38729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83A4A3-1096-BAC5-E7AD-6517ADD8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397877"/>
            <a:ext cx="11786992" cy="990600"/>
          </a:xfrm>
        </p:spPr>
        <p:txBody>
          <a:bodyPr/>
          <a:lstStyle/>
          <a:p>
            <a:r>
              <a:rPr lang="es-CO" sz="2600" dirty="0"/>
              <a:t>Más de 100 herramientas interactivas para análisis de datos, ingeniería, 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E0486-94FC-E75D-C9F7-4AEA015AF7F5}"/>
              </a:ext>
            </a:extLst>
          </p:cNvPr>
          <p:cNvSpPr txBox="1"/>
          <p:nvPr/>
        </p:nvSpPr>
        <p:spPr>
          <a:xfrm>
            <a:off x="4762500" y="1219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Arial" pitchFamily="34" charset="0"/>
                <a:cs typeface="Arial" pitchFamily="34" charset="0"/>
              </a:rPr>
              <a:t>Explorar &amp; Descubrir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A042E-F2D7-078E-A7E3-F70961C28157}"/>
              </a:ext>
            </a:extLst>
          </p:cNvPr>
          <p:cNvSpPr txBox="1"/>
          <p:nvPr/>
        </p:nvSpPr>
        <p:spPr>
          <a:xfrm>
            <a:off x="8763333" y="1219200"/>
            <a:ext cx="1457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Compartir</a:t>
            </a:r>
            <a:endParaRPr lang="es-CO" sz="16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BEB21A-4600-5F51-CBDC-F9AAB55F4882}"/>
              </a:ext>
            </a:extLst>
          </p:cNvPr>
          <p:cNvSpPr txBox="1"/>
          <p:nvPr/>
        </p:nvSpPr>
        <p:spPr>
          <a:xfrm>
            <a:off x="2353462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s-CO" dirty="0"/>
              <a:t>Acceso</a:t>
            </a:r>
          </a:p>
        </p:txBody>
      </p:sp>
    </p:spTree>
    <p:extLst>
      <p:ext uri="{BB962C8B-B14F-4D97-AF65-F5344CB8AC3E}">
        <p14:creationId xmlns:p14="http://schemas.microsoft.com/office/powerpoint/2010/main" val="276572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CDC1060-5EB5-4EEE-9C77-6D3433499E80}"/>
              </a:ext>
            </a:extLst>
          </p:cNvPr>
          <p:cNvGrpSpPr/>
          <p:nvPr/>
        </p:nvGrpSpPr>
        <p:grpSpPr>
          <a:xfrm>
            <a:off x="3154225" y="1370815"/>
            <a:ext cx="2171844" cy="1878352"/>
            <a:chOff x="3124200" y="1600200"/>
            <a:chExt cx="2347149" cy="20299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A15FE4-A41D-4792-A6A0-E60DDCFD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600200"/>
              <a:ext cx="2347149" cy="20299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A4A042-DA86-4D98-B53A-11EF75D0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1770018"/>
              <a:ext cx="1559161" cy="104061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A028EA-29F6-41CA-B172-47299E9259F2}"/>
              </a:ext>
            </a:extLst>
          </p:cNvPr>
          <p:cNvSpPr txBox="1"/>
          <p:nvPr/>
        </p:nvSpPr>
        <p:spPr>
          <a:xfrm>
            <a:off x="2888096" y="319827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MATLAB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DC98C-8303-FFB1-94AB-ADA2B4C336A9}"/>
              </a:ext>
            </a:extLst>
          </p:cNvPr>
          <p:cNvGrpSpPr/>
          <p:nvPr/>
        </p:nvGrpSpPr>
        <p:grpSpPr>
          <a:xfrm>
            <a:off x="304800" y="1940034"/>
            <a:ext cx="3276600" cy="4503364"/>
            <a:chOff x="304800" y="1940034"/>
            <a:chExt cx="3276600" cy="45033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2E4B7F-185D-4679-A1CE-08587F3051D9}"/>
                </a:ext>
              </a:extLst>
            </p:cNvPr>
            <p:cNvSpPr/>
            <p:nvPr/>
          </p:nvSpPr>
          <p:spPr>
            <a:xfrm>
              <a:off x="960746" y="2667000"/>
              <a:ext cx="1600200" cy="914400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MATLAB Coder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84C7A6F7-6574-4CB8-8773-6D814E6C38E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10800000" flipV="1">
              <a:off x="1760847" y="1940034"/>
              <a:ext cx="1307445" cy="72696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 46">
              <a:extLst>
                <a:ext uri="{FF2B5EF4-FFF2-40B4-BE49-F238E27FC236}">
                  <a16:creationId xmlns:a16="http://schemas.microsoft.com/office/drawing/2014/main" id="{D45DE026-7859-4C1C-969E-7A35CF9AE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53" y="4572000"/>
              <a:ext cx="612376" cy="757812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9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3 w 407"/>
                <a:gd name="T63" fmla="*/ 415 h 474"/>
                <a:gd name="T64" fmla="*/ 292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8" y="76"/>
                  </a:lnTo>
                  <a:lnTo>
                    <a:pt x="315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9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2" y="419"/>
                  </a:lnTo>
                  <a:lnTo>
                    <a:pt x="292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43" name="Rectangle 47">
              <a:extLst>
                <a:ext uri="{FF2B5EF4-FFF2-40B4-BE49-F238E27FC236}">
                  <a16:creationId xmlns:a16="http://schemas.microsoft.com/office/drawing/2014/main" id="{DFDE15AF-EF28-4481-B5DD-E5BDF22FD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300" y="4882159"/>
              <a:ext cx="511074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C, C++</a:t>
              </a:r>
              <a:endParaRPr lang="en-US" altLang="en-US" b="1"/>
            </a:p>
          </p:txBody>
        </p:sp>
        <p:sp>
          <p:nvSpPr>
            <p:cNvPr id="44" name="Rectangle 48">
              <a:extLst>
                <a:ext uri="{FF2B5EF4-FFF2-40B4-BE49-F238E27FC236}">
                  <a16:creationId xmlns:a16="http://schemas.microsoft.com/office/drawing/2014/main" id="{504E4F44-6855-4434-AF6C-8EBDEC0BB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86" y="4883758"/>
              <a:ext cx="67" cy="276999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b="1"/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1F3FDEDE-50E4-4949-BD67-3629ED8A2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071" y="4572000"/>
              <a:ext cx="610871" cy="757812"/>
            </a:xfrm>
            <a:custGeom>
              <a:avLst/>
              <a:gdLst>
                <a:gd name="T0" fmla="*/ 406 w 406"/>
                <a:gd name="T1" fmla="*/ 341 h 474"/>
                <a:gd name="T2" fmla="*/ 332 w 406"/>
                <a:gd name="T3" fmla="*/ 79 h 474"/>
                <a:gd name="T4" fmla="*/ 327 w 406"/>
                <a:gd name="T5" fmla="*/ 76 h 474"/>
                <a:gd name="T6" fmla="*/ 321 w 406"/>
                <a:gd name="T7" fmla="*/ 75 h 474"/>
                <a:gd name="T8" fmla="*/ 317 w 406"/>
                <a:gd name="T9" fmla="*/ 76 h 474"/>
                <a:gd name="T10" fmla="*/ 313 w 406"/>
                <a:gd name="T11" fmla="*/ 79 h 474"/>
                <a:gd name="T12" fmla="*/ 310 w 406"/>
                <a:gd name="T13" fmla="*/ 82 h 474"/>
                <a:gd name="T14" fmla="*/ 308 w 406"/>
                <a:gd name="T15" fmla="*/ 95 h 474"/>
                <a:gd name="T16" fmla="*/ 306 w 406"/>
                <a:gd name="T17" fmla="*/ 107 h 474"/>
                <a:gd name="T18" fmla="*/ 301 w 406"/>
                <a:gd name="T19" fmla="*/ 119 h 474"/>
                <a:gd name="T20" fmla="*/ 297 w 406"/>
                <a:gd name="T21" fmla="*/ 124 h 474"/>
                <a:gd name="T22" fmla="*/ 288 w 406"/>
                <a:gd name="T23" fmla="*/ 131 h 474"/>
                <a:gd name="T24" fmla="*/ 282 w 406"/>
                <a:gd name="T25" fmla="*/ 133 h 474"/>
                <a:gd name="T26" fmla="*/ 272 w 406"/>
                <a:gd name="T27" fmla="*/ 135 h 474"/>
                <a:gd name="T28" fmla="*/ 261 w 406"/>
                <a:gd name="T29" fmla="*/ 131 h 474"/>
                <a:gd name="T30" fmla="*/ 257 w 406"/>
                <a:gd name="T31" fmla="*/ 128 h 474"/>
                <a:gd name="T32" fmla="*/ 250 w 406"/>
                <a:gd name="T33" fmla="*/ 119 h 474"/>
                <a:gd name="T34" fmla="*/ 247 w 406"/>
                <a:gd name="T35" fmla="*/ 114 h 474"/>
                <a:gd name="T36" fmla="*/ 246 w 406"/>
                <a:gd name="T37" fmla="*/ 102 h 474"/>
                <a:gd name="T38" fmla="*/ 250 w 406"/>
                <a:gd name="T39" fmla="*/ 90 h 474"/>
                <a:gd name="T40" fmla="*/ 254 w 406"/>
                <a:gd name="T41" fmla="*/ 84 h 474"/>
                <a:gd name="T42" fmla="*/ 268 w 406"/>
                <a:gd name="T43" fmla="*/ 72 h 474"/>
                <a:gd name="T44" fmla="*/ 274 w 406"/>
                <a:gd name="T45" fmla="*/ 67 h 474"/>
                <a:gd name="T46" fmla="*/ 278 w 406"/>
                <a:gd name="T47" fmla="*/ 62 h 474"/>
                <a:gd name="T48" fmla="*/ 279 w 406"/>
                <a:gd name="T49" fmla="*/ 56 h 474"/>
                <a:gd name="T50" fmla="*/ 278 w 406"/>
                <a:gd name="T51" fmla="*/ 51 h 474"/>
                <a:gd name="T52" fmla="*/ 275 w 406"/>
                <a:gd name="T53" fmla="*/ 46 h 474"/>
                <a:gd name="T54" fmla="*/ 195 w 406"/>
                <a:gd name="T55" fmla="*/ 0 h 474"/>
                <a:gd name="T56" fmla="*/ 0 w 406"/>
                <a:gd name="T57" fmla="*/ 347 h 474"/>
                <a:gd name="T58" fmla="*/ 273 w 406"/>
                <a:gd name="T59" fmla="*/ 417 h 474"/>
                <a:gd name="T60" fmla="*/ 278 w 406"/>
                <a:gd name="T61" fmla="*/ 415 h 474"/>
                <a:gd name="T62" fmla="*/ 282 w 406"/>
                <a:gd name="T63" fmla="*/ 415 h 474"/>
                <a:gd name="T64" fmla="*/ 290 w 406"/>
                <a:gd name="T65" fmla="*/ 419 h 474"/>
                <a:gd name="T66" fmla="*/ 292 w 406"/>
                <a:gd name="T67" fmla="*/ 425 h 474"/>
                <a:gd name="T68" fmla="*/ 293 w 406"/>
                <a:gd name="T69" fmla="*/ 432 h 474"/>
                <a:gd name="T70" fmla="*/ 297 w 406"/>
                <a:gd name="T71" fmla="*/ 451 h 474"/>
                <a:gd name="T72" fmla="*/ 300 w 406"/>
                <a:gd name="T73" fmla="*/ 458 h 474"/>
                <a:gd name="T74" fmla="*/ 309 w 406"/>
                <a:gd name="T75" fmla="*/ 467 h 474"/>
                <a:gd name="T76" fmla="*/ 321 w 406"/>
                <a:gd name="T77" fmla="*/ 473 h 474"/>
                <a:gd name="T78" fmla="*/ 329 w 406"/>
                <a:gd name="T79" fmla="*/ 474 h 474"/>
                <a:gd name="T80" fmla="*/ 337 w 406"/>
                <a:gd name="T81" fmla="*/ 473 h 474"/>
                <a:gd name="T82" fmla="*/ 344 w 406"/>
                <a:gd name="T83" fmla="*/ 469 h 474"/>
                <a:gd name="T84" fmla="*/ 353 w 406"/>
                <a:gd name="T85" fmla="*/ 462 h 474"/>
                <a:gd name="T86" fmla="*/ 359 w 406"/>
                <a:gd name="T87" fmla="*/ 451 h 474"/>
                <a:gd name="T88" fmla="*/ 360 w 406"/>
                <a:gd name="T89" fmla="*/ 445 h 474"/>
                <a:gd name="T90" fmla="*/ 358 w 406"/>
                <a:gd name="T91" fmla="*/ 432 h 474"/>
                <a:gd name="T92" fmla="*/ 356 w 406"/>
                <a:gd name="T93" fmla="*/ 426 h 474"/>
                <a:gd name="T94" fmla="*/ 346 w 406"/>
                <a:gd name="T95" fmla="*/ 415 h 474"/>
                <a:gd name="T96" fmla="*/ 337 w 406"/>
                <a:gd name="T97" fmla="*/ 406 h 474"/>
                <a:gd name="T98" fmla="*/ 328 w 406"/>
                <a:gd name="T99" fmla="*/ 398 h 474"/>
                <a:gd name="T100" fmla="*/ 327 w 406"/>
                <a:gd name="T101" fmla="*/ 394 h 474"/>
                <a:gd name="T102" fmla="*/ 328 w 406"/>
                <a:gd name="T103" fmla="*/ 389 h 474"/>
                <a:gd name="T104" fmla="*/ 335 w 406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6" h="474">
                  <a:moveTo>
                    <a:pt x="335" y="382"/>
                  </a:moveTo>
                  <a:lnTo>
                    <a:pt x="406" y="341"/>
                  </a:lnTo>
                  <a:lnTo>
                    <a:pt x="406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7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6" y="107"/>
                  </a:lnTo>
                  <a:lnTo>
                    <a:pt x="304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7" y="124"/>
                  </a:lnTo>
                  <a:lnTo>
                    <a:pt x="293" y="129"/>
                  </a:lnTo>
                  <a:lnTo>
                    <a:pt x="288" y="131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76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2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6" y="102"/>
                  </a:lnTo>
                  <a:lnTo>
                    <a:pt x="247" y="96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79" y="56"/>
                  </a:lnTo>
                  <a:lnTo>
                    <a:pt x="279" y="54"/>
                  </a:lnTo>
                  <a:lnTo>
                    <a:pt x="278" y="51"/>
                  </a:lnTo>
                  <a:lnTo>
                    <a:pt x="278" y="51"/>
                  </a:lnTo>
                  <a:lnTo>
                    <a:pt x="275" y="46"/>
                  </a:lnTo>
                  <a:lnTo>
                    <a:pt x="269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6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2" y="415"/>
                  </a:lnTo>
                  <a:lnTo>
                    <a:pt x="282" y="415"/>
                  </a:lnTo>
                  <a:lnTo>
                    <a:pt x="287" y="416"/>
                  </a:lnTo>
                  <a:lnTo>
                    <a:pt x="290" y="419"/>
                  </a:lnTo>
                  <a:lnTo>
                    <a:pt x="290" y="419"/>
                  </a:lnTo>
                  <a:lnTo>
                    <a:pt x="292" y="425"/>
                  </a:lnTo>
                  <a:lnTo>
                    <a:pt x="293" y="432"/>
                  </a:lnTo>
                  <a:lnTo>
                    <a:pt x="293" y="432"/>
                  </a:lnTo>
                  <a:lnTo>
                    <a:pt x="295" y="444"/>
                  </a:lnTo>
                  <a:lnTo>
                    <a:pt x="297" y="451"/>
                  </a:lnTo>
                  <a:lnTo>
                    <a:pt x="300" y="458"/>
                  </a:lnTo>
                  <a:lnTo>
                    <a:pt x="300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4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49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59" y="438"/>
                  </a:lnTo>
                  <a:lnTo>
                    <a:pt x="358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1" y="420"/>
                  </a:lnTo>
                  <a:lnTo>
                    <a:pt x="346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1" y="402"/>
                  </a:lnTo>
                  <a:lnTo>
                    <a:pt x="328" y="398"/>
                  </a:lnTo>
                  <a:lnTo>
                    <a:pt x="328" y="398"/>
                  </a:lnTo>
                  <a:lnTo>
                    <a:pt x="327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5" y="382"/>
                  </a:lnTo>
                  <a:lnTo>
                    <a:pt x="335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47" name="Rectangle 53">
              <a:extLst>
                <a:ext uri="{FF2B5EF4-FFF2-40B4-BE49-F238E27FC236}">
                  <a16:creationId xmlns:a16="http://schemas.microsoft.com/office/drawing/2014/main" id="{49DEEBB2-A26C-4E20-B980-48E69BBD8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503" y="4882159"/>
              <a:ext cx="294193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HDL</a:t>
              </a:r>
              <a:endParaRPr lang="en-US" altLang="en-US" b="1"/>
            </a:p>
          </p:txBody>
        </p:sp>
        <p:sp>
          <p:nvSpPr>
            <p:cNvPr id="49" name="Freeform 56">
              <a:extLst>
                <a:ext uri="{FF2B5EF4-FFF2-40B4-BE49-F238E27FC236}">
                  <a16:creationId xmlns:a16="http://schemas.microsoft.com/office/drawing/2014/main" id="{A2CE097D-E16E-47AE-93E2-84E0DE0A6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2383" y="4572000"/>
              <a:ext cx="612376" cy="757812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60927A08-DDE3-470C-866A-052AF1959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882" y="4882159"/>
              <a:ext cx="285883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PLC</a:t>
              </a:r>
              <a:endParaRPr lang="en-US" altLang="en-US" b="1"/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D0904B9B-1391-41E7-A67C-881C5C17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424" y="4587891"/>
              <a:ext cx="612376" cy="757812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4" name="Rectangle 57">
              <a:extLst>
                <a:ext uri="{FF2B5EF4-FFF2-40B4-BE49-F238E27FC236}">
                  <a16:creationId xmlns:a16="http://schemas.microsoft.com/office/drawing/2014/main" id="{0F3D0A27-B75A-49D8-9783-7A8CA7922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638" y="4889713"/>
              <a:ext cx="410369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CUDA</a:t>
              </a:r>
              <a:endParaRPr lang="en-US" altLang="en-US" b="1"/>
            </a:p>
          </p:txBody>
        </p:sp>
        <p:pic>
          <p:nvPicPr>
            <p:cNvPr id="60" name="Graphic 59" descr="Robot">
              <a:extLst>
                <a:ext uri="{FF2B5EF4-FFF2-40B4-BE49-F238E27FC236}">
                  <a16:creationId xmlns:a16="http://schemas.microsoft.com/office/drawing/2014/main" id="{08894F50-9F50-429D-B5F6-B10067EE4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67000" y="5514610"/>
              <a:ext cx="757812" cy="757812"/>
            </a:xfrm>
            <a:prstGeom prst="rect">
              <a:avLst/>
            </a:prstGeom>
          </p:spPr>
        </p:pic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11A55C0C-5C45-4958-9DDA-68556DFC27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400" y="5711894"/>
              <a:ext cx="517862" cy="430203"/>
            </a:xfrm>
            <a:custGeom>
              <a:avLst/>
              <a:gdLst>
                <a:gd name="T0" fmla="*/ 1807 w 2302"/>
                <a:gd name="T1" fmla="*/ 972 h 1915"/>
                <a:gd name="T2" fmla="*/ 1740 w 2302"/>
                <a:gd name="T3" fmla="*/ 1037 h 1915"/>
                <a:gd name="T4" fmla="*/ 1730 w 2302"/>
                <a:gd name="T5" fmla="*/ 1134 h 1915"/>
                <a:gd name="T6" fmla="*/ 1780 w 2302"/>
                <a:gd name="T7" fmla="*/ 1214 h 1915"/>
                <a:gd name="T8" fmla="*/ 1870 w 2302"/>
                <a:gd name="T9" fmla="*/ 1245 h 1915"/>
                <a:gd name="T10" fmla="*/ 1960 w 2302"/>
                <a:gd name="T11" fmla="*/ 1214 h 1915"/>
                <a:gd name="T12" fmla="*/ 2010 w 2302"/>
                <a:gd name="T13" fmla="*/ 1134 h 1915"/>
                <a:gd name="T14" fmla="*/ 2000 w 2302"/>
                <a:gd name="T15" fmla="*/ 1037 h 1915"/>
                <a:gd name="T16" fmla="*/ 1933 w 2302"/>
                <a:gd name="T17" fmla="*/ 972 h 1915"/>
                <a:gd name="T18" fmla="*/ 432 w 2302"/>
                <a:gd name="T19" fmla="*/ 957 h 1915"/>
                <a:gd name="T20" fmla="*/ 343 w 2302"/>
                <a:gd name="T21" fmla="*/ 989 h 1915"/>
                <a:gd name="T22" fmla="*/ 292 w 2302"/>
                <a:gd name="T23" fmla="*/ 1068 h 1915"/>
                <a:gd name="T24" fmla="*/ 302 w 2302"/>
                <a:gd name="T25" fmla="*/ 1164 h 1915"/>
                <a:gd name="T26" fmla="*/ 369 w 2302"/>
                <a:gd name="T27" fmla="*/ 1230 h 1915"/>
                <a:gd name="T28" fmla="*/ 465 w 2302"/>
                <a:gd name="T29" fmla="*/ 1241 h 1915"/>
                <a:gd name="T30" fmla="*/ 544 w 2302"/>
                <a:gd name="T31" fmla="*/ 1191 h 1915"/>
                <a:gd name="T32" fmla="*/ 576 w 2302"/>
                <a:gd name="T33" fmla="*/ 1102 h 1915"/>
                <a:gd name="T34" fmla="*/ 544 w 2302"/>
                <a:gd name="T35" fmla="*/ 1011 h 1915"/>
                <a:gd name="T36" fmla="*/ 465 w 2302"/>
                <a:gd name="T37" fmla="*/ 961 h 1915"/>
                <a:gd name="T38" fmla="*/ 599 w 2302"/>
                <a:gd name="T39" fmla="*/ 195 h 1915"/>
                <a:gd name="T40" fmla="*/ 543 w 2302"/>
                <a:gd name="T41" fmla="*/ 237 h 1915"/>
                <a:gd name="T42" fmla="*/ 1510 w 2302"/>
                <a:gd name="T43" fmla="*/ 670 h 1915"/>
                <a:gd name="T44" fmla="*/ 1426 w 2302"/>
                <a:gd name="T45" fmla="*/ 595 h 1915"/>
                <a:gd name="T46" fmla="*/ 1418 w 2302"/>
                <a:gd name="T47" fmla="*/ 562 h 1915"/>
                <a:gd name="T48" fmla="*/ 1631 w 2302"/>
                <a:gd name="T49" fmla="*/ 550 h 1915"/>
                <a:gd name="T50" fmla="*/ 1655 w 2302"/>
                <a:gd name="T51" fmla="*/ 574 h 1915"/>
                <a:gd name="T52" fmla="*/ 1631 w 2302"/>
                <a:gd name="T53" fmla="*/ 598 h 1915"/>
                <a:gd name="T54" fmla="*/ 1887 w 2302"/>
                <a:gd name="T55" fmla="*/ 670 h 1915"/>
                <a:gd name="T56" fmla="*/ 1744 w 2302"/>
                <a:gd name="T57" fmla="*/ 219 h 1915"/>
                <a:gd name="T58" fmla="*/ 1678 w 2302"/>
                <a:gd name="T59" fmla="*/ 191 h 1915"/>
                <a:gd name="T60" fmla="*/ 1678 w 2302"/>
                <a:gd name="T61" fmla="*/ 0 h 1915"/>
                <a:gd name="T62" fmla="*/ 1798 w 2302"/>
                <a:gd name="T63" fmla="*/ 26 h 1915"/>
                <a:gd name="T64" fmla="*/ 1895 w 2302"/>
                <a:gd name="T65" fmla="*/ 98 h 1915"/>
                <a:gd name="T66" fmla="*/ 1954 w 2302"/>
                <a:gd name="T67" fmla="*/ 208 h 1915"/>
                <a:gd name="T68" fmla="*/ 2148 w 2302"/>
                <a:gd name="T69" fmla="*/ 674 h 1915"/>
                <a:gd name="T70" fmla="*/ 2245 w 2302"/>
                <a:gd name="T71" fmla="*/ 726 h 1915"/>
                <a:gd name="T72" fmla="*/ 2298 w 2302"/>
                <a:gd name="T73" fmla="*/ 822 h 1915"/>
                <a:gd name="T74" fmla="*/ 2109 w 2302"/>
                <a:gd name="T75" fmla="*/ 1532 h 1915"/>
                <a:gd name="T76" fmla="*/ 2097 w 2302"/>
                <a:gd name="T77" fmla="*/ 1868 h 1915"/>
                <a:gd name="T78" fmla="*/ 2040 w 2302"/>
                <a:gd name="T79" fmla="*/ 1912 h 1915"/>
                <a:gd name="T80" fmla="*/ 1796 w 2302"/>
                <a:gd name="T81" fmla="*/ 1912 h 1915"/>
                <a:gd name="T82" fmla="*/ 1739 w 2302"/>
                <a:gd name="T83" fmla="*/ 1868 h 1915"/>
                <a:gd name="T84" fmla="*/ 1726 w 2302"/>
                <a:gd name="T85" fmla="*/ 1532 h 1915"/>
                <a:gd name="T86" fmla="*/ 572 w 2302"/>
                <a:gd name="T87" fmla="*/ 1846 h 1915"/>
                <a:gd name="T88" fmla="*/ 528 w 2302"/>
                <a:gd name="T89" fmla="*/ 1903 h 1915"/>
                <a:gd name="T90" fmla="*/ 288 w 2302"/>
                <a:gd name="T91" fmla="*/ 1915 h 1915"/>
                <a:gd name="T92" fmla="*/ 221 w 2302"/>
                <a:gd name="T93" fmla="*/ 1887 h 1915"/>
                <a:gd name="T94" fmla="*/ 193 w 2302"/>
                <a:gd name="T95" fmla="*/ 1820 h 1915"/>
                <a:gd name="T96" fmla="*/ 0 w 2302"/>
                <a:gd name="T97" fmla="*/ 861 h 1915"/>
                <a:gd name="T98" fmla="*/ 34 w 2302"/>
                <a:gd name="T99" fmla="*/ 754 h 1915"/>
                <a:gd name="T100" fmla="*/ 118 w 2302"/>
                <a:gd name="T101" fmla="*/ 685 h 1915"/>
                <a:gd name="T102" fmla="*/ 216 w 2302"/>
                <a:gd name="T103" fmla="*/ 670 h 1915"/>
                <a:gd name="T104" fmla="*/ 383 w 2302"/>
                <a:gd name="T105" fmla="*/ 132 h 1915"/>
                <a:gd name="T106" fmla="*/ 468 w 2302"/>
                <a:gd name="T107" fmla="*/ 45 h 1915"/>
                <a:gd name="T108" fmla="*/ 583 w 2302"/>
                <a:gd name="T109" fmla="*/ 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02" h="1915">
                  <a:moveTo>
                    <a:pt x="1870" y="957"/>
                  </a:moveTo>
                  <a:lnTo>
                    <a:pt x="1837" y="961"/>
                  </a:lnTo>
                  <a:lnTo>
                    <a:pt x="1807" y="972"/>
                  </a:lnTo>
                  <a:lnTo>
                    <a:pt x="1780" y="989"/>
                  </a:lnTo>
                  <a:lnTo>
                    <a:pt x="1758" y="1011"/>
                  </a:lnTo>
                  <a:lnTo>
                    <a:pt x="1740" y="1037"/>
                  </a:lnTo>
                  <a:lnTo>
                    <a:pt x="1730" y="1068"/>
                  </a:lnTo>
                  <a:lnTo>
                    <a:pt x="1726" y="1102"/>
                  </a:lnTo>
                  <a:lnTo>
                    <a:pt x="1730" y="1134"/>
                  </a:lnTo>
                  <a:lnTo>
                    <a:pt x="1740" y="1164"/>
                  </a:lnTo>
                  <a:lnTo>
                    <a:pt x="1758" y="1191"/>
                  </a:lnTo>
                  <a:lnTo>
                    <a:pt x="1780" y="1214"/>
                  </a:lnTo>
                  <a:lnTo>
                    <a:pt x="1807" y="1230"/>
                  </a:lnTo>
                  <a:lnTo>
                    <a:pt x="1837" y="1241"/>
                  </a:lnTo>
                  <a:lnTo>
                    <a:pt x="1870" y="1245"/>
                  </a:lnTo>
                  <a:lnTo>
                    <a:pt x="1903" y="1241"/>
                  </a:lnTo>
                  <a:lnTo>
                    <a:pt x="1933" y="1230"/>
                  </a:lnTo>
                  <a:lnTo>
                    <a:pt x="1960" y="1214"/>
                  </a:lnTo>
                  <a:lnTo>
                    <a:pt x="1982" y="1191"/>
                  </a:lnTo>
                  <a:lnTo>
                    <a:pt x="2000" y="1164"/>
                  </a:lnTo>
                  <a:lnTo>
                    <a:pt x="2010" y="1134"/>
                  </a:lnTo>
                  <a:lnTo>
                    <a:pt x="2014" y="1102"/>
                  </a:lnTo>
                  <a:lnTo>
                    <a:pt x="2010" y="1068"/>
                  </a:lnTo>
                  <a:lnTo>
                    <a:pt x="2000" y="1037"/>
                  </a:lnTo>
                  <a:lnTo>
                    <a:pt x="1982" y="1011"/>
                  </a:lnTo>
                  <a:lnTo>
                    <a:pt x="1960" y="989"/>
                  </a:lnTo>
                  <a:lnTo>
                    <a:pt x="1933" y="972"/>
                  </a:lnTo>
                  <a:lnTo>
                    <a:pt x="1903" y="961"/>
                  </a:lnTo>
                  <a:lnTo>
                    <a:pt x="1870" y="957"/>
                  </a:lnTo>
                  <a:close/>
                  <a:moveTo>
                    <a:pt x="432" y="957"/>
                  </a:moveTo>
                  <a:lnTo>
                    <a:pt x="399" y="961"/>
                  </a:lnTo>
                  <a:lnTo>
                    <a:pt x="369" y="972"/>
                  </a:lnTo>
                  <a:lnTo>
                    <a:pt x="343" y="989"/>
                  </a:lnTo>
                  <a:lnTo>
                    <a:pt x="320" y="1011"/>
                  </a:lnTo>
                  <a:lnTo>
                    <a:pt x="302" y="1037"/>
                  </a:lnTo>
                  <a:lnTo>
                    <a:pt x="292" y="1068"/>
                  </a:lnTo>
                  <a:lnTo>
                    <a:pt x="288" y="1102"/>
                  </a:lnTo>
                  <a:lnTo>
                    <a:pt x="292" y="1134"/>
                  </a:lnTo>
                  <a:lnTo>
                    <a:pt x="302" y="1164"/>
                  </a:lnTo>
                  <a:lnTo>
                    <a:pt x="320" y="1191"/>
                  </a:lnTo>
                  <a:lnTo>
                    <a:pt x="343" y="1214"/>
                  </a:lnTo>
                  <a:lnTo>
                    <a:pt x="369" y="1230"/>
                  </a:lnTo>
                  <a:lnTo>
                    <a:pt x="399" y="1241"/>
                  </a:lnTo>
                  <a:lnTo>
                    <a:pt x="432" y="1245"/>
                  </a:lnTo>
                  <a:lnTo>
                    <a:pt x="465" y="1241"/>
                  </a:lnTo>
                  <a:lnTo>
                    <a:pt x="495" y="1230"/>
                  </a:lnTo>
                  <a:lnTo>
                    <a:pt x="522" y="1214"/>
                  </a:lnTo>
                  <a:lnTo>
                    <a:pt x="544" y="1191"/>
                  </a:lnTo>
                  <a:lnTo>
                    <a:pt x="562" y="1164"/>
                  </a:lnTo>
                  <a:lnTo>
                    <a:pt x="572" y="1134"/>
                  </a:lnTo>
                  <a:lnTo>
                    <a:pt x="576" y="1102"/>
                  </a:lnTo>
                  <a:lnTo>
                    <a:pt x="572" y="1068"/>
                  </a:lnTo>
                  <a:lnTo>
                    <a:pt x="562" y="1037"/>
                  </a:lnTo>
                  <a:lnTo>
                    <a:pt x="544" y="1011"/>
                  </a:lnTo>
                  <a:lnTo>
                    <a:pt x="522" y="989"/>
                  </a:lnTo>
                  <a:lnTo>
                    <a:pt x="495" y="972"/>
                  </a:lnTo>
                  <a:lnTo>
                    <a:pt x="465" y="961"/>
                  </a:lnTo>
                  <a:lnTo>
                    <a:pt x="432" y="957"/>
                  </a:lnTo>
                  <a:close/>
                  <a:moveTo>
                    <a:pt x="624" y="191"/>
                  </a:moveTo>
                  <a:lnTo>
                    <a:pt x="599" y="195"/>
                  </a:lnTo>
                  <a:lnTo>
                    <a:pt x="578" y="204"/>
                  </a:lnTo>
                  <a:lnTo>
                    <a:pt x="558" y="219"/>
                  </a:lnTo>
                  <a:lnTo>
                    <a:pt x="543" y="237"/>
                  </a:lnTo>
                  <a:lnTo>
                    <a:pt x="532" y="260"/>
                  </a:lnTo>
                  <a:lnTo>
                    <a:pt x="415" y="670"/>
                  </a:lnTo>
                  <a:lnTo>
                    <a:pt x="1510" y="670"/>
                  </a:lnTo>
                  <a:lnTo>
                    <a:pt x="1510" y="598"/>
                  </a:lnTo>
                  <a:lnTo>
                    <a:pt x="1438" y="598"/>
                  </a:lnTo>
                  <a:lnTo>
                    <a:pt x="1426" y="595"/>
                  </a:lnTo>
                  <a:lnTo>
                    <a:pt x="1418" y="586"/>
                  </a:lnTo>
                  <a:lnTo>
                    <a:pt x="1414" y="574"/>
                  </a:lnTo>
                  <a:lnTo>
                    <a:pt x="1418" y="562"/>
                  </a:lnTo>
                  <a:lnTo>
                    <a:pt x="1426" y="554"/>
                  </a:lnTo>
                  <a:lnTo>
                    <a:pt x="1438" y="550"/>
                  </a:lnTo>
                  <a:lnTo>
                    <a:pt x="1631" y="550"/>
                  </a:lnTo>
                  <a:lnTo>
                    <a:pt x="1643" y="554"/>
                  </a:lnTo>
                  <a:lnTo>
                    <a:pt x="1651" y="562"/>
                  </a:lnTo>
                  <a:lnTo>
                    <a:pt x="1655" y="574"/>
                  </a:lnTo>
                  <a:lnTo>
                    <a:pt x="1651" y="586"/>
                  </a:lnTo>
                  <a:lnTo>
                    <a:pt x="1643" y="595"/>
                  </a:lnTo>
                  <a:lnTo>
                    <a:pt x="1631" y="598"/>
                  </a:lnTo>
                  <a:lnTo>
                    <a:pt x="1559" y="598"/>
                  </a:lnTo>
                  <a:lnTo>
                    <a:pt x="1559" y="670"/>
                  </a:lnTo>
                  <a:lnTo>
                    <a:pt x="1887" y="670"/>
                  </a:lnTo>
                  <a:lnTo>
                    <a:pt x="1770" y="260"/>
                  </a:lnTo>
                  <a:lnTo>
                    <a:pt x="1759" y="237"/>
                  </a:lnTo>
                  <a:lnTo>
                    <a:pt x="1744" y="219"/>
                  </a:lnTo>
                  <a:lnTo>
                    <a:pt x="1724" y="204"/>
                  </a:lnTo>
                  <a:lnTo>
                    <a:pt x="1703" y="195"/>
                  </a:lnTo>
                  <a:lnTo>
                    <a:pt x="1678" y="191"/>
                  </a:lnTo>
                  <a:lnTo>
                    <a:pt x="624" y="191"/>
                  </a:lnTo>
                  <a:close/>
                  <a:moveTo>
                    <a:pt x="624" y="0"/>
                  </a:moveTo>
                  <a:lnTo>
                    <a:pt x="1678" y="0"/>
                  </a:lnTo>
                  <a:lnTo>
                    <a:pt x="1719" y="2"/>
                  </a:lnTo>
                  <a:lnTo>
                    <a:pt x="1760" y="12"/>
                  </a:lnTo>
                  <a:lnTo>
                    <a:pt x="1798" y="26"/>
                  </a:lnTo>
                  <a:lnTo>
                    <a:pt x="1834" y="45"/>
                  </a:lnTo>
                  <a:lnTo>
                    <a:pt x="1866" y="70"/>
                  </a:lnTo>
                  <a:lnTo>
                    <a:pt x="1895" y="98"/>
                  </a:lnTo>
                  <a:lnTo>
                    <a:pt x="1919" y="132"/>
                  </a:lnTo>
                  <a:lnTo>
                    <a:pt x="1939" y="168"/>
                  </a:lnTo>
                  <a:lnTo>
                    <a:pt x="1954" y="208"/>
                  </a:lnTo>
                  <a:lnTo>
                    <a:pt x="2086" y="670"/>
                  </a:lnTo>
                  <a:lnTo>
                    <a:pt x="2109" y="670"/>
                  </a:lnTo>
                  <a:lnTo>
                    <a:pt x="2148" y="674"/>
                  </a:lnTo>
                  <a:lnTo>
                    <a:pt x="2184" y="685"/>
                  </a:lnTo>
                  <a:lnTo>
                    <a:pt x="2217" y="702"/>
                  </a:lnTo>
                  <a:lnTo>
                    <a:pt x="2245" y="726"/>
                  </a:lnTo>
                  <a:lnTo>
                    <a:pt x="2268" y="754"/>
                  </a:lnTo>
                  <a:lnTo>
                    <a:pt x="2287" y="786"/>
                  </a:lnTo>
                  <a:lnTo>
                    <a:pt x="2298" y="822"/>
                  </a:lnTo>
                  <a:lnTo>
                    <a:pt x="2302" y="861"/>
                  </a:lnTo>
                  <a:lnTo>
                    <a:pt x="2302" y="1532"/>
                  </a:lnTo>
                  <a:lnTo>
                    <a:pt x="2109" y="1532"/>
                  </a:lnTo>
                  <a:lnTo>
                    <a:pt x="2109" y="1820"/>
                  </a:lnTo>
                  <a:lnTo>
                    <a:pt x="2107" y="1846"/>
                  </a:lnTo>
                  <a:lnTo>
                    <a:pt x="2097" y="1868"/>
                  </a:lnTo>
                  <a:lnTo>
                    <a:pt x="2081" y="1887"/>
                  </a:lnTo>
                  <a:lnTo>
                    <a:pt x="2062" y="1903"/>
                  </a:lnTo>
                  <a:lnTo>
                    <a:pt x="2040" y="1912"/>
                  </a:lnTo>
                  <a:lnTo>
                    <a:pt x="2014" y="1915"/>
                  </a:lnTo>
                  <a:lnTo>
                    <a:pt x="1822" y="1915"/>
                  </a:lnTo>
                  <a:lnTo>
                    <a:pt x="1796" y="1912"/>
                  </a:lnTo>
                  <a:lnTo>
                    <a:pt x="1774" y="1903"/>
                  </a:lnTo>
                  <a:lnTo>
                    <a:pt x="1754" y="1887"/>
                  </a:lnTo>
                  <a:lnTo>
                    <a:pt x="1739" y="1868"/>
                  </a:lnTo>
                  <a:lnTo>
                    <a:pt x="1730" y="1846"/>
                  </a:lnTo>
                  <a:lnTo>
                    <a:pt x="1726" y="1820"/>
                  </a:lnTo>
                  <a:lnTo>
                    <a:pt x="1726" y="1532"/>
                  </a:lnTo>
                  <a:lnTo>
                    <a:pt x="576" y="1532"/>
                  </a:lnTo>
                  <a:lnTo>
                    <a:pt x="576" y="1820"/>
                  </a:lnTo>
                  <a:lnTo>
                    <a:pt x="572" y="1846"/>
                  </a:lnTo>
                  <a:lnTo>
                    <a:pt x="563" y="1868"/>
                  </a:lnTo>
                  <a:lnTo>
                    <a:pt x="548" y="1887"/>
                  </a:lnTo>
                  <a:lnTo>
                    <a:pt x="528" y="1903"/>
                  </a:lnTo>
                  <a:lnTo>
                    <a:pt x="506" y="1912"/>
                  </a:lnTo>
                  <a:lnTo>
                    <a:pt x="480" y="1915"/>
                  </a:lnTo>
                  <a:lnTo>
                    <a:pt x="288" y="1915"/>
                  </a:lnTo>
                  <a:lnTo>
                    <a:pt x="262" y="1912"/>
                  </a:lnTo>
                  <a:lnTo>
                    <a:pt x="240" y="1903"/>
                  </a:lnTo>
                  <a:lnTo>
                    <a:pt x="221" y="1887"/>
                  </a:lnTo>
                  <a:lnTo>
                    <a:pt x="205" y="1868"/>
                  </a:lnTo>
                  <a:lnTo>
                    <a:pt x="196" y="1846"/>
                  </a:lnTo>
                  <a:lnTo>
                    <a:pt x="193" y="1820"/>
                  </a:lnTo>
                  <a:lnTo>
                    <a:pt x="193" y="1532"/>
                  </a:lnTo>
                  <a:lnTo>
                    <a:pt x="0" y="1532"/>
                  </a:lnTo>
                  <a:lnTo>
                    <a:pt x="0" y="861"/>
                  </a:lnTo>
                  <a:lnTo>
                    <a:pt x="4" y="822"/>
                  </a:lnTo>
                  <a:lnTo>
                    <a:pt x="15" y="786"/>
                  </a:lnTo>
                  <a:lnTo>
                    <a:pt x="34" y="754"/>
                  </a:lnTo>
                  <a:lnTo>
                    <a:pt x="57" y="726"/>
                  </a:lnTo>
                  <a:lnTo>
                    <a:pt x="85" y="702"/>
                  </a:lnTo>
                  <a:lnTo>
                    <a:pt x="118" y="685"/>
                  </a:lnTo>
                  <a:lnTo>
                    <a:pt x="154" y="674"/>
                  </a:lnTo>
                  <a:lnTo>
                    <a:pt x="193" y="670"/>
                  </a:lnTo>
                  <a:lnTo>
                    <a:pt x="216" y="670"/>
                  </a:lnTo>
                  <a:lnTo>
                    <a:pt x="348" y="208"/>
                  </a:lnTo>
                  <a:lnTo>
                    <a:pt x="363" y="168"/>
                  </a:lnTo>
                  <a:lnTo>
                    <a:pt x="383" y="132"/>
                  </a:lnTo>
                  <a:lnTo>
                    <a:pt x="407" y="98"/>
                  </a:lnTo>
                  <a:lnTo>
                    <a:pt x="436" y="70"/>
                  </a:lnTo>
                  <a:lnTo>
                    <a:pt x="468" y="45"/>
                  </a:lnTo>
                  <a:lnTo>
                    <a:pt x="504" y="26"/>
                  </a:lnTo>
                  <a:lnTo>
                    <a:pt x="542" y="12"/>
                  </a:lnTo>
                  <a:lnTo>
                    <a:pt x="583" y="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7B74107E-B049-4033-A257-3720C448D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016" y="5632704"/>
              <a:ext cx="540595" cy="539328"/>
            </a:xfrm>
            <a:custGeom>
              <a:avLst/>
              <a:gdLst>
                <a:gd name="T0" fmla="*/ 957 w 2680"/>
                <a:gd name="T1" fmla="*/ 0 h 2493"/>
                <a:gd name="T2" fmla="*/ 1167 w 2680"/>
                <a:gd name="T3" fmla="*/ 289 h 2493"/>
                <a:gd name="T4" fmla="*/ 1437 w 2680"/>
                <a:gd name="T5" fmla="*/ 335 h 2493"/>
                <a:gd name="T6" fmla="*/ 1389 w 2680"/>
                <a:gd name="T7" fmla="*/ 480 h 2493"/>
                <a:gd name="T8" fmla="*/ 1446 w 2680"/>
                <a:gd name="T9" fmla="*/ 672 h 2493"/>
                <a:gd name="T10" fmla="*/ 1724 w 2680"/>
                <a:gd name="T11" fmla="*/ 719 h 2493"/>
                <a:gd name="T12" fmla="*/ 1676 w 2680"/>
                <a:gd name="T13" fmla="*/ 863 h 2493"/>
                <a:gd name="T14" fmla="*/ 1724 w 2680"/>
                <a:gd name="T15" fmla="*/ 1054 h 2493"/>
                <a:gd name="T16" fmla="*/ 2300 w 2680"/>
                <a:gd name="T17" fmla="*/ 1055 h 2493"/>
                <a:gd name="T18" fmla="*/ 2430 w 2680"/>
                <a:gd name="T19" fmla="*/ 1070 h 2493"/>
                <a:gd name="T20" fmla="*/ 2551 w 2680"/>
                <a:gd name="T21" fmla="*/ 1114 h 2493"/>
                <a:gd name="T22" fmla="*/ 2638 w 2680"/>
                <a:gd name="T23" fmla="*/ 1168 h 2493"/>
                <a:gd name="T24" fmla="*/ 2669 w 2680"/>
                <a:gd name="T25" fmla="*/ 1202 h 2493"/>
                <a:gd name="T26" fmla="*/ 2680 w 2680"/>
                <a:gd name="T27" fmla="*/ 1245 h 2493"/>
                <a:gd name="T28" fmla="*/ 2669 w 2680"/>
                <a:gd name="T29" fmla="*/ 1290 h 2493"/>
                <a:gd name="T30" fmla="*/ 2638 w 2680"/>
                <a:gd name="T31" fmla="*/ 1325 h 2493"/>
                <a:gd name="T32" fmla="*/ 2551 w 2680"/>
                <a:gd name="T33" fmla="*/ 1379 h 2493"/>
                <a:gd name="T34" fmla="*/ 2430 w 2680"/>
                <a:gd name="T35" fmla="*/ 1423 h 2493"/>
                <a:gd name="T36" fmla="*/ 2300 w 2680"/>
                <a:gd name="T37" fmla="*/ 1437 h 2493"/>
                <a:gd name="T38" fmla="*/ 1724 w 2680"/>
                <a:gd name="T39" fmla="*/ 1439 h 2493"/>
                <a:gd name="T40" fmla="*/ 1676 w 2680"/>
                <a:gd name="T41" fmla="*/ 1630 h 2493"/>
                <a:gd name="T42" fmla="*/ 1724 w 2680"/>
                <a:gd name="T43" fmla="*/ 1774 h 2493"/>
                <a:gd name="T44" fmla="*/ 1446 w 2680"/>
                <a:gd name="T45" fmla="*/ 1821 h 2493"/>
                <a:gd name="T46" fmla="*/ 1389 w 2680"/>
                <a:gd name="T47" fmla="*/ 2013 h 2493"/>
                <a:gd name="T48" fmla="*/ 1437 w 2680"/>
                <a:gd name="T49" fmla="*/ 2157 h 2493"/>
                <a:gd name="T50" fmla="*/ 1167 w 2680"/>
                <a:gd name="T51" fmla="*/ 2204 h 2493"/>
                <a:gd name="T52" fmla="*/ 957 w 2680"/>
                <a:gd name="T53" fmla="*/ 2493 h 2493"/>
                <a:gd name="T54" fmla="*/ 767 w 2680"/>
                <a:gd name="T55" fmla="*/ 2491 h 2493"/>
                <a:gd name="T56" fmla="*/ 1206 w 2680"/>
                <a:gd name="T57" fmla="*/ 1440 h 2493"/>
                <a:gd name="T58" fmla="*/ 1204 w 2680"/>
                <a:gd name="T59" fmla="*/ 1437 h 2493"/>
                <a:gd name="T60" fmla="*/ 479 w 2680"/>
                <a:gd name="T61" fmla="*/ 1439 h 2493"/>
                <a:gd name="T62" fmla="*/ 191 w 2680"/>
                <a:gd name="T63" fmla="*/ 1726 h 2493"/>
                <a:gd name="T64" fmla="*/ 2 w 2680"/>
                <a:gd name="T65" fmla="*/ 1725 h 2493"/>
                <a:gd name="T66" fmla="*/ 2 w 2680"/>
                <a:gd name="T67" fmla="*/ 1723 h 2493"/>
                <a:gd name="T68" fmla="*/ 190 w 2680"/>
                <a:gd name="T69" fmla="*/ 1344 h 2493"/>
                <a:gd name="T70" fmla="*/ 189 w 2680"/>
                <a:gd name="T71" fmla="*/ 1343 h 2493"/>
                <a:gd name="T72" fmla="*/ 0 w 2680"/>
                <a:gd name="T73" fmla="*/ 1246 h 2493"/>
                <a:gd name="T74" fmla="*/ 189 w 2680"/>
                <a:gd name="T75" fmla="*/ 1150 h 2493"/>
                <a:gd name="T76" fmla="*/ 190 w 2680"/>
                <a:gd name="T77" fmla="*/ 1149 h 2493"/>
                <a:gd name="T78" fmla="*/ 2 w 2680"/>
                <a:gd name="T79" fmla="*/ 769 h 2493"/>
                <a:gd name="T80" fmla="*/ 2 w 2680"/>
                <a:gd name="T81" fmla="*/ 768 h 2493"/>
                <a:gd name="T82" fmla="*/ 191 w 2680"/>
                <a:gd name="T83" fmla="*/ 767 h 2493"/>
                <a:gd name="T84" fmla="*/ 479 w 2680"/>
                <a:gd name="T85" fmla="*/ 1054 h 2493"/>
                <a:gd name="T86" fmla="*/ 1204 w 2680"/>
                <a:gd name="T87" fmla="*/ 1055 h 2493"/>
                <a:gd name="T88" fmla="*/ 1206 w 2680"/>
                <a:gd name="T89" fmla="*/ 1053 h 2493"/>
                <a:gd name="T90" fmla="*/ 767 w 2680"/>
                <a:gd name="T91" fmla="*/ 1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0" h="2493">
                  <a:moveTo>
                    <a:pt x="769" y="0"/>
                  </a:moveTo>
                  <a:lnTo>
                    <a:pt x="957" y="0"/>
                  </a:lnTo>
                  <a:lnTo>
                    <a:pt x="958" y="1"/>
                  </a:lnTo>
                  <a:lnTo>
                    <a:pt x="1167" y="289"/>
                  </a:lnTo>
                  <a:lnTo>
                    <a:pt x="1389" y="289"/>
                  </a:lnTo>
                  <a:lnTo>
                    <a:pt x="1437" y="335"/>
                  </a:lnTo>
                  <a:lnTo>
                    <a:pt x="1437" y="431"/>
                  </a:lnTo>
                  <a:lnTo>
                    <a:pt x="1389" y="480"/>
                  </a:lnTo>
                  <a:lnTo>
                    <a:pt x="1306" y="480"/>
                  </a:lnTo>
                  <a:lnTo>
                    <a:pt x="1446" y="672"/>
                  </a:lnTo>
                  <a:lnTo>
                    <a:pt x="1676" y="672"/>
                  </a:lnTo>
                  <a:lnTo>
                    <a:pt x="1724" y="719"/>
                  </a:lnTo>
                  <a:lnTo>
                    <a:pt x="1724" y="815"/>
                  </a:lnTo>
                  <a:lnTo>
                    <a:pt x="1676" y="863"/>
                  </a:lnTo>
                  <a:lnTo>
                    <a:pt x="1585" y="863"/>
                  </a:lnTo>
                  <a:lnTo>
                    <a:pt x="1724" y="1054"/>
                  </a:lnTo>
                  <a:lnTo>
                    <a:pt x="1726" y="1055"/>
                  </a:lnTo>
                  <a:lnTo>
                    <a:pt x="2300" y="1055"/>
                  </a:lnTo>
                  <a:lnTo>
                    <a:pt x="2366" y="1058"/>
                  </a:lnTo>
                  <a:lnTo>
                    <a:pt x="2430" y="1070"/>
                  </a:lnTo>
                  <a:lnTo>
                    <a:pt x="2493" y="1089"/>
                  </a:lnTo>
                  <a:lnTo>
                    <a:pt x="2551" y="1114"/>
                  </a:lnTo>
                  <a:lnTo>
                    <a:pt x="2608" y="1147"/>
                  </a:lnTo>
                  <a:lnTo>
                    <a:pt x="2638" y="1168"/>
                  </a:lnTo>
                  <a:lnTo>
                    <a:pt x="2656" y="1184"/>
                  </a:lnTo>
                  <a:lnTo>
                    <a:pt x="2669" y="1202"/>
                  </a:lnTo>
                  <a:lnTo>
                    <a:pt x="2677" y="1224"/>
                  </a:lnTo>
                  <a:lnTo>
                    <a:pt x="2680" y="1245"/>
                  </a:lnTo>
                  <a:lnTo>
                    <a:pt x="2677" y="1269"/>
                  </a:lnTo>
                  <a:lnTo>
                    <a:pt x="2669" y="1290"/>
                  </a:lnTo>
                  <a:lnTo>
                    <a:pt x="2656" y="1309"/>
                  </a:lnTo>
                  <a:lnTo>
                    <a:pt x="2638" y="1325"/>
                  </a:lnTo>
                  <a:lnTo>
                    <a:pt x="2608" y="1345"/>
                  </a:lnTo>
                  <a:lnTo>
                    <a:pt x="2551" y="1379"/>
                  </a:lnTo>
                  <a:lnTo>
                    <a:pt x="2493" y="1404"/>
                  </a:lnTo>
                  <a:lnTo>
                    <a:pt x="2430" y="1423"/>
                  </a:lnTo>
                  <a:lnTo>
                    <a:pt x="2366" y="1435"/>
                  </a:lnTo>
                  <a:lnTo>
                    <a:pt x="2300" y="1437"/>
                  </a:lnTo>
                  <a:lnTo>
                    <a:pt x="1726" y="1437"/>
                  </a:lnTo>
                  <a:lnTo>
                    <a:pt x="1724" y="1439"/>
                  </a:lnTo>
                  <a:lnTo>
                    <a:pt x="1585" y="1630"/>
                  </a:lnTo>
                  <a:lnTo>
                    <a:pt x="1676" y="1630"/>
                  </a:lnTo>
                  <a:lnTo>
                    <a:pt x="1724" y="1678"/>
                  </a:lnTo>
                  <a:lnTo>
                    <a:pt x="1724" y="1774"/>
                  </a:lnTo>
                  <a:lnTo>
                    <a:pt x="1676" y="1821"/>
                  </a:lnTo>
                  <a:lnTo>
                    <a:pt x="1446" y="1821"/>
                  </a:lnTo>
                  <a:lnTo>
                    <a:pt x="1306" y="2013"/>
                  </a:lnTo>
                  <a:lnTo>
                    <a:pt x="1389" y="2013"/>
                  </a:lnTo>
                  <a:lnTo>
                    <a:pt x="1437" y="2061"/>
                  </a:lnTo>
                  <a:lnTo>
                    <a:pt x="1437" y="2157"/>
                  </a:lnTo>
                  <a:lnTo>
                    <a:pt x="1389" y="2204"/>
                  </a:lnTo>
                  <a:lnTo>
                    <a:pt x="1167" y="2204"/>
                  </a:lnTo>
                  <a:lnTo>
                    <a:pt x="958" y="2491"/>
                  </a:lnTo>
                  <a:lnTo>
                    <a:pt x="957" y="2493"/>
                  </a:lnTo>
                  <a:lnTo>
                    <a:pt x="769" y="2493"/>
                  </a:lnTo>
                  <a:lnTo>
                    <a:pt x="767" y="2491"/>
                  </a:lnTo>
                  <a:lnTo>
                    <a:pt x="767" y="2490"/>
                  </a:lnTo>
                  <a:lnTo>
                    <a:pt x="1206" y="1440"/>
                  </a:lnTo>
                  <a:lnTo>
                    <a:pt x="1206" y="1439"/>
                  </a:lnTo>
                  <a:lnTo>
                    <a:pt x="1204" y="1437"/>
                  </a:lnTo>
                  <a:lnTo>
                    <a:pt x="480" y="1437"/>
                  </a:lnTo>
                  <a:lnTo>
                    <a:pt x="479" y="1439"/>
                  </a:lnTo>
                  <a:lnTo>
                    <a:pt x="193" y="1725"/>
                  </a:lnTo>
                  <a:lnTo>
                    <a:pt x="191" y="1726"/>
                  </a:lnTo>
                  <a:lnTo>
                    <a:pt x="3" y="1726"/>
                  </a:lnTo>
                  <a:lnTo>
                    <a:pt x="2" y="1725"/>
                  </a:lnTo>
                  <a:lnTo>
                    <a:pt x="2" y="1725"/>
                  </a:lnTo>
                  <a:lnTo>
                    <a:pt x="2" y="1723"/>
                  </a:lnTo>
                  <a:lnTo>
                    <a:pt x="190" y="1345"/>
                  </a:lnTo>
                  <a:lnTo>
                    <a:pt x="190" y="1344"/>
                  </a:lnTo>
                  <a:lnTo>
                    <a:pt x="190" y="1343"/>
                  </a:lnTo>
                  <a:lnTo>
                    <a:pt x="189" y="1343"/>
                  </a:lnTo>
                  <a:lnTo>
                    <a:pt x="95" y="1343"/>
                  </a:lnTo>
                  <a:lnTo>
                    <a:pt x="0" y="1246"/>
                  </a:lnTo>
                  <a:lnTo>
                    <a:pt x="95" y="1150"/>
                  </a:lnTo>
                  <a:lnTo>
                    <a:pt x="189" y="1150"/>
                  </a:lnTo>
                  <a:lnTo>
                    <a:pt x="190" y="1150"/>
                  </a:lnTo>
                  <a:lnTo>
                    <a:pt x="190" y="1149"/>
                  </a:lnTo>
                  <a:lnTo>
                    <a:pt x="190" y="1147"/>
                  </a:lnTo>
                  <a:lnTo>
                    <a:pt x="2" y="769"/>
                  </a:lnTo>
                  <a:lnTo>
                    <a:pt x="2" y="768"/>
                  </a:lnTo>
                  <a:lnTo>
                    <a:pt x="2" y="768"/>
                  </a:lnTo>
                  <a:lnTo>
                    <a:pt x="3" y="767"/>
                  </a:lnTo>
                  <a:lnTo>
                    <a:pt x="191" y="767"/>
                  </a:lnTo>
                  <a:lnTo>
                    <a:pt x="193" y="768"/>
                  </a:lnTo>
                  <a:lnTo>
                    <a:pt x="479" y="1054"/>
                  </a:lnTo>
                  <a:lnTo>
                    <a:pt x="480" y="1055"/>
                  </a:lnTo>
                  <a:lnTo>
                    <a:pt x="1204" y="1055"/>
                  </a:lnTo>
                  <a:lnTo>
                    <a:pt x="1206" y="1054"/>
                  </a:lnTo>
                  <a:lnTo>
                    <a:pt x="1206" y="1053"/>
                  </a:lnTo>
                  <a:lnTo>
                    <a:pt x="767" y="3"/>
                  </a:lnTo>
                  <a:lnTo>
                    <a:pt x="767" y="1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375D796-114E-42AC-8021-DC1FCEFA05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7398" y="5555079"/>
              <a:ext cx="501549" cy="615219"/>
              <a:chOff x="1443038" y="2109788"/>
              <a:chExt cx="1239837" cy="1520825"/>
            </a:xfrm>
          </p:grpSpPr>
          <p:sp>
            <p:nvSpPr>
              <p:cNvPr id="64" name="Freeform 7">
                <a:extLst>
                  <a:ext uri="{FF2B5EF4-FFF2-40B4-BE49-F238E27FC236}">
                    <a16:creationId xmlns:a16="http://schemas.microsoft.com/office/drawing/2014/main" id="{374E27F5-DF4B-4970-AECD-1B419FD87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2986088"/>
                <a:ext cx="203200" cy="644525"/>
              </a:xfrm>
              <a:custGeom>
                <a:avLst/>
                <a:gdLst>
                  <a:gd name="T0" fmla="*/ 79 w 382"/>
                  <a:gd name="T1" fmla="*/ 0 h 1217"/>
                  <a:gd name="T2" fmla="*/ 115 w 382"/>
                  <a:gd name="T3" fmla="*/ 10 h 1217"/>
                  <a:gd name="T4" fmla="*/ 152 w 382"/>
                  <a:gd name="T5" fmla="*/ 17 h 1217"/>
                  <a:gd name="T6" fmla="*/ 191 w 382"/>
                  <a:gd name="T7" fmla="*/ 18 h 1217"/>
                  <a:gd name="T8" fmla="*/ 230 w 382"/>
                  <a:gd name="T9" fmla="*/ 17 h 1217"/>
                  <a:gd name="T10" fmla="*/ 267 w 382"/>
                  <a:gd name="T11" fmla="*/ 10 h 1217"/>
                  <a:gd name="T12" fmla="*/ 303 w 382"/>
                  <a:gd name="T13" fmla="*/ 0 h 1217"/>
                  <a:gd name="T14" fmla="*/ 382 w 382"/>
                  <a:gd name="T15" fmla="*/ 1217 h 1217"/>
                  <a:gd name="T16" fmla="*/ 0 w 382"/>
                  <a:gd name="T17" fmla="*/ 1217 h 1217"/>
                  <a:gd name="T18" fmla="*/ 79 w 382"/>
                  <a:gd name="T19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1217">
                    <a:moveTo>
                      <a:pt x="79" y="0"/>
                    </a:moveTo>
                    <a:lnTo>
                      <a:pt x="115" y="10"/>
                    </a:lnTo>
                    <a:lnTo>
                      <a:pt x="152" y="17"/>
                    </a:lnTo>
                    <a:lnTo>
                      <a:pt x="191" y="18"/>
                    </a:lnTo>
                    <a:lnTo>
                      <a:pt x="230" y="17"/>
                    </a:lnTo>
                    <a:lnTo>
                      <a:pt x="267" y="10"/>
                    </a:lnTo>
                    <a:lnTo>
                      <a:pt x="303" y="0"/>
                    </a:lnTo>
                    <a:lnTo>
                      <a:pt x="382" y="1217"/>
                    </a:lnTo>
                    <a:lnTo>
                      <a:pt x="0" y="1217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">
                <a:extLst>
                  <a:ext uri="{FF2B5EF4-FFF2-40B4-BE49-F238E27FC236}">
                    <a16:creationId xmlns:a16="http://schemas.microsoft.com/office/drawing/2014/main" id="{174B24DC-794F-493C-ABD2-541FE97D61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7388" y="2692401"/>
                <a:ext cx="254000" cy="254000"/>
              </a:xfrm>
              <a:custGeom>
                <a:avLst/>
                <a:gdLst>
                  <a:gd name="T0" fmla="*/ 206 w 478"/>
                  <a:gd name="T1" fmla="*/ 99 h 480"/>
                  <a:gd name="T2" fmla="*/ 149 w 478"/>
                  <a:gd name="T3" fmla="*/ 127 h 480"/>
                  <a:gd name="T4" fmla="*/ 109 w 478"/>
                  <a:gd name="T5" fmla="*/ 176 h 480"/>
                  <a:gd name="T6" fmla="*/ 95 w 478"/>
                  <a:gd name="T7" fmla="*/ 239 h 480"/>
                  <a:gd name="T8" fmla="*/ 109 w 478"/>
                  <a:gd name="T9" fmla="*/ 303 h 480"/>
                  <a:gd name="T10" fmla="*/ 149 w 478"/>
                  <a:gd name="T11" fmla="*/ 351 h 480"/>
                  <a:gd name="T12" fmla="*/ 206 w 478"/>
                  <a:gd name="T13" fmla="*/ 379 h 480"/>
                  <a:gd name="T14" fmla="*/ 272 w 478"/>
                  <a:gd name="T15" fmla="*/ 379 h 480"/>
                  <a:gd name="T16" fmla="*/ 329 w 478"/>
                  <a:gd name="T17" fmla="*/ 351 h 480"/>
                  <a:gd name="T18" fmla="*/ 369 w 478"/>
                  <a:gd name="T19" fmla="*/ 303 h 480"/>
                  <a:gd name="T20" fmla="*/ 383 w 478"/>
                  <a:gd name="T21" fmla="*/ 239 h 480"/>
                  <a:gd name="T22" fmla="*/ 369 w 478"/>
                  <a:gd name="T23" fmla="*/ 176 h 480"/>
                  <a:gd name="T24" fmla="*/ 329 w 478"/>
                  <a:gd name="T25" fmla="*/ 127 h 480"/>
                  <a:gd name="T26" fmla="*/ 272 w 478"/>
                  <a:gd name="T27" fmla="*/ 99 h 480"/>
                  <a:gd name="T28" fmla="*/ 239 w 478"/>
                  <a:gd name="T29" fmla="*/ 0 h 480"/>
                  <a:gd name="T30" fmla="*/ 323 w 478"/>
                  <a:gd name="T31" fmla="*/ 15 h 480"/>
                  <a:gd name="T32" fmla="*/ 393 w 478"/>
                  <a:gd name="T33" fmla="*/ 56 h 480"/>
                  <a:gd name="T34" fmla="*/ 446 w 478"/>
                  <a:gd name="T35" fmla="*/ 119 h 480"/>
                  <a:gd name="T36" fmla="*/ 474 w 478"/>
                  <a:gd name="T37" fmla="*/ 196 h 480"/>
                  <a:gd name="T38" fmla="*/ 474 w 478"/>
                  <a:gd name="T39" fmla="*/ 282 h 480"/>
                  <a:gd name="T40" fmla="*/ 446 w 478"/>
                  <a:gd name="T41" fmla="*/ 361 h 480"/>
                  <a:gd name="T42" fmla="*/ 393 w 478"/>
                  <a:gd name="T43" fmla="*/ 422 h 480"/>
                  <a:gd name="T44" fmla="*/ 323 w 478"/>
                  <a:gd name="T45" fmla="*/ 464 h 480"/>
                  <a:gd name="T46" fmla="*/ 239 w 478"/>
                  <a:gd name="T47" fmla="*/ 480 h 480"/>
                  <a:gd name="T48" fmla="*/ 155 w 478"/>
                  <a:gd name="T49" fmla="*/ 464 h 480"/>
                  <a:gd name="T50" fmla="*/ 85 w 478"/>
                  <a:gd name="T51" fmla="*/ 422 h 480"/>
                  <a:gd name="T52" fmla="*/ 32 w 478"/>
                  <a:gd name="T53" fmla="*/ 361 h 480"/>
                  <a:gd name="T54" fmla="*/ 4 w 478"/>
                  <a:gd name="T55" fmla="*/ 282 h 480"/>
                  <a:gd name="T56" fmla="*/ 4 w 478"/>
                  <a:gd name="T57" fmla="*/ 196 h 480"/>
                  <a:gd name="T58" fmla="*/ 32 w 478"/>
                  <a:gd name="T59" fmla="*/ 119 h 480"/>
                  <a:gd name="T60" fmla="*/ 85 w 478"/>
                  <a:gd name="T61" fmla="*/ 56 h 480"/>
                  <a:gd name="T62" fmla="*/ 155 w 478"/>
                  <a:gd name="T63" fmla="*/ 15 h 480"/>
                  <a:gd name="T64" fmla="*/ 239 w 478"/>
                  <a:gd name="T65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8" h="480">
                    <a:moveTo>
                      <a:pt x="239" y="96"/>
                    </a:moveTo>
                    <a:lnTo>
                      <a:pt x="206" y="99"/>
                    </a:lnTo>
                    <a:lnTo>
                      <a:pt x="176" y="111"/>
                    </a:lnTo>
                    <a:lnTo>
                      <a:pt x="149" y="127"/>
                    </a:lnTo>
                    <a:lnTo>
                      <a:pt x="127" y="150"/>
                    </a:lnTo>
                    <a:lnTo>
                      <a:pt x="109" y="176"/>
                    </a:lnTo>
                    <a:lnTo>
                      <a:pt x="99" y="207"/>
                    </a:lnTo>
                    <a:lnTo>
                      <a:pt x="95" y="239"/>
                    </a:lnTo>
                    <a:lnTo>
                      <a:pt x="99" y="273"/>
                    </a:lnTo>
                    <a:lnTo>
                      <a:pt x="109" y="303"/>
                    </a:lnTo>
                    <a:lnTo>
                      <a:pt x="127" y="330"/>
                    </a:lnTo>
                    <a:lnTo>
                      <a:pt x="149" y="351"/>
                    </a:lnTo>
                    <a:lnTo>
                      <a:pt x="176" y="369"/>
                    </a:lnTo>
                    <a:lnTo>
                      <a:pt x="206" y="379"/>
                    </a:lnTo>
                    <a:lnTo>
                      <a:pt x="239" y="383"/>
                    </a:lnTo>
                    <a:lnTo>
                      <a:pt x="272" y="379"/>
                    </a:lnTo>
                    <a:lnTo>
                      <a:pt x="302" y="369"/>
                    </a:lnTo>
                    <a:lnTo>
                      <a:pt x="329" y="351"/>
                    </a:lnTo>
                    <a:lnTo>
                      <a:pt x="351" y="330"/>
                    </a:lnTo>
                    <a:lnTo>
                      <a:pt x="369" y="303"/>
                    </a:lnTo>
                    <a:lnTo>
                      <a:pt x="379" y="273"/>
                    </a:lnTo>
                    <a:lnTo>
                      <a:pt x="383" y="239"/>
                    </a:lnTo>
                    <a:lnTo>
                      <a:pt x="379" y="207"/>
                    </a:lnTo>
                    <a:lnTo>
                      <a:pt x="369" y="176"/>
                    </a:lnTo>
                    <a:lnTo>
                      <a:pt x="351" y="150"/>
                    </a:lnTo>
                    <a:lnTo>
                      <a:pt x="329" y="127"/>
                    </a:lnTo>
                    <a:lnTo>
                      <a:pt x="302" y="111"/>
                    </a:lnTo>
                    <a:lnTo>
                      <a:pt x="272" y="99"/>
                    </a:lnTo>
                    <a:lnTo>
                      <a:pt x="239" y="96"/>
                    </a:lnTo>
                    <a:close/>
                    <a:moveTo>
                      <a:pt x="239" y="0"/>
                    </a:moveTo>
                    <a:lnTo>
                      <a:pt x="282" y="4"/>
                    </a:lnTo>
                    <a:lnTo>
                      <a:pt x="323" y="15"/>
                    </a:lnTo>
                    <a:lnTo>
                      <a:pt x="359" y="32"/>
                    </a:lnTo>
                    <a:lnTo>
                      <a:pt x="393" y="56"/>
                    </a:lnTo>
                    <a:lnTo>
                      <a:pt x="422" y="86"/>
                    </a:lnTo>
                    <a:lnTo>
                      <a:pt x="446" y="119"/>
                    </a:lnTo>
                    <a:lnTo>
                      <a:pt x="464" y="156"/>
                    </a:lnTo>
                    <a:lnTo>
                      <a:pt x="474" y="196"/>
                    </a:lnTo>
                    <a:lnTo>
                      <a:pt x="478" y="239"/>
                    </a:lnTo>
                    <a:lnTo>
                      <a:pt x="474" y="282"/>
                    </a:lnTo>
                    <a:lnTo>
                      <a:pt x="464" y="323"/>
                    </a:lnTo>
                    <a:lnTo>
                      <a:pt x="446" y="361"/>
                    </a:lnTo>
                    <a:lnTo>
                      <a:pt x="422" y="394"/>
                    </a:lnTo>
                    <a:lnTo>
                      <a:pt x="393" y="422"/>
                    </a:lnTo>
                    <a:lnTo>
                      <a:pt x="359" y="446"/>
                    </a:lnTo>
                    <a:lnTo>
                      <a:pt x="323" y="464"/>
                    </a:lnTo>
                    <a:lnTo>
                      <a:pt x="282" y="476"/>
                    </a:lnTo>
                    <a:lnTo>
                      <a:pt x="239" y="480"/>
                    </a:lnTo>
                    <a:lnTo>
                      <a:pt x="196" y="476"/>
                    </a:lnTo>
                    <a:lnTo>
                      <a:pt x="155" y="464"/>
                    </a:lnTo>
                    <a:lnTo>
                      <a:pt x="119" y="446"/>
                    </a:lnTo>
                    <a:lnTo>
                      <a:pt x="85" y="422"/>
                    </a:lnTo>
                    <a:lnTo>
                      <a:pt x="56" y="394"/>
                    </a:lnTo>
                    <a:lnTo>
                      <a:pt x="32" y="361"/>
                    </a:lnTo>
                    <a:lnTo>
                      <a:pt x="14" y="323"/>
                    </a:lnTo>
                    <a:lnTo>
                      <a:pt x="4" y="282"/>
                    </a:lnTo>
                    <a:lnTo>
                      <a:pt x="0" y="239"/>
                    </a:lnTo>
                    <a:lnTo>
                      <a:pt x="4" y="196"/>
                    </a:lnTo>
                    <a:lnTo>
                      <a:pt x="14" y="156"/>
                    </a:lnTo>
                    <a:lnTo>
                      <a:pt x="32" y="119"/>
                    </a:lnTo>
                    <a:lnTo>
                      <a:pt x="56" y="86"/>
                    </a:lnTo>
                    <a:lnTo>
                      <a:pt x="85" y="56"/>
                    </a:lnTo>
                    <a:lnTo>
                      <a:pt x="119" y="32"/>
                    </a:lnTo>
                    <a:lnTo>
                      <a:pt x="155" y="15"/>
                    </a:lnTo>
                    <a:lnTo>
                      <a:pt x="196" y="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9">
                <a:extLst>
                  <a:ext uri="{FF2B5EF4-FFF2-40B4-BE49-F238E27FC236}">
                    <a16:creationId xmlns:a16="http://schemas.microsoft.com/office/drawing/2014/main" id="{F6C2245B-D2B0-4B02-A0DD-B3C371417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3038" y="2860676"/>
                <a:ext cx="487363" cy="301625"/>
              </a:xfrm>
              <a:custGeom>
                <a:avLst/>
                <a:gdLst>
                  <a:gd name="T0" fmla="*/ 885 w 921"/>
                  <a:gd name="T1" fmla="*/ 0 h 570"/>
                  <a:gd name="T2" fmla="*/ 900 w 921"/>
                  <a:gd name="T3" fmla="*/ 46 h 570"/>
                  <a:gd name="T4" fmla="*/ 921 w 921"/>
                  <a:gd name="T5" fmla="*/ 90 h 570"/>
                  <a:gd name="T6" fmla="*/ 795 w 921"/>
                  <a:gd name="T7" fmla="*/ 163 h 570"/>
                  <a:gd name="T8" fmla="*/ 817 w 921"/>
                  <a:gd name="T9" fmla="*/ 199 h 570"/>
                  <a:gd name="T10" fmla="*/ 829 w 921"/>
                  <a:gd name="T11" fmla="*/ 224 h 570"/>
                  <a:gd name="T12" fmla="*/ 833 w 921"/>
                  <a:gd name="T13" fmla="*/ 251 h 570"/>
                  <a:gd name="T14" fmla="*/ 831 w 921"/>
                  <a:gd name="T15" fmla="*/ 277 h 570"/>
                  <a:gd name="T16" fmla="*/ 825 w 921"/>
                  <a:gd name="T17" fmla="*/ 302 h 570"/>
                  <a:gd name="T18" fmla="*/ 813 w 921"/>
                  <a:gd name="T19" fmla="*/ 326 h 570"/>
                  <a:gd name="T20" fmla="*/ 797 w 921"/>
                  <a:gd name="T21" fmla="*/ 346 h 570"/>
                  <a:gd name="T22" fmla="*/ 775 w 921"/>
                  <a:gd name="T23" fmla="*/ 362 h 570"/>
                  <a:gd name="T24" fmla="*/ 750 w 921"/>
                  <a:gd name="T25" fmla="*/ 372 h 570"/>
                  <a:gd name="T26" fmla="*/ 141 w 921"/>
                  <a:gd name="T27" fmla="*/ 565 h 570"/>
                  <a:gd name="T28" fmla="*/ 113 w 921"/>
                  <a:gd name="T29" fmla="*/ 570 h 570"/>
                  <a:gd name="T30" fmla="*/ 86 w 921"/>
                  <a:gd name="T31" fmla="*/ 569 h 570"/>
                  <a:gd name="T32" fmla="*/ 60 w 921"/>
                  <a:gd name="T33" fmla="*/ 562 h 570"/>
                  <a:gd name="T34" fmla="*/ 38 w 921"/>
                  <a:gd name="T35" fmla="*/ 550 h 570"/>
                  <a:gd name="T36" fmla="*/ 18 w 921"/>
                  <a:gd name="T37" fmla="*/ 533 h 570"/>
                  <a:gd name="T38" fmla="*/ 0 w 921"/>
                  <a:gd name="T39" fmla="*/ 510 h 570"/>
                  <a:gd name="T40" fmla="*/ 374 w 921"/>
                  <a:gd name="T41" fmla="*/ 295 h 570"/>
                  <a:gd name="T42" fmla="*/ 885 w 921"/>
                  <a:gd name="T43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1" h="570">
                    <a:moveTo>
                      <a:pt x="885" y="0"/>
                    </a:moveTo>
                    <a:lnTo>
                      <a:pt x="900" y="46"/>
                    </a:lnTo>
                    <a:lnTo>
                      <a:pt x="921" y="90"/>
                    </a:lnTo>
                    <a:lnTo>
                      <a:pt x="795" y="163"/>
                    </a:lnTo>
                    <a:lnTo>
                      <a:pt x="817" y="199"/>
                    </a:lnTo>
                    <a:lnTo>
                      <a:pt x="829" y="224"/>
                    </a:lnTo>
                    <a:lnTo>
                      <a:pt x="833" y="251"/>
                    </a:lnTo>
                    <a:lnTo>
                      <a:pt x="831" y="277"/>
                    </a:lnTo>
                    <a:lnTo>
                      <a:pt x="825" y="302"/>
                    </a:lnTo>
                    <a:lnTo>
                      <a:pt x="813" y="326"/>
                    </a:lnTo>
                    <a:lnTo>
                      <a:pt x="797" y="346"/>
                    </a:lnTo>
                    <a:lnTo>
                      <a:pt x="775" y="362"/>
                    </a:lnTo>
                    <a:lnTo>
                      <a:pt x="750" y="372"/>
                    </a:lnTo>
                    <a:lnTo>
                      <a:pt x="141" y="565"/>
                    </a:lnTo>
                    <a:lnTo>
                      <a:pt x="113" y="570"/>
                    </a:lnTo>
                    <a:lnTo>
                      <a:pt x="86" y="569"/>
                    </a:lnTo>
                    <a:lnTo>
                      <a:pt x="60" y="562"/>
                    </a:lnTo>
                    <a:lnTo>
                      <a:pt x="38" y="550"/>
                    </a:lnTo>
                    <a:lnTo>
                      <a:pt x="18" y="533"/>
                    </a:lnTo>
                    <a:lnTo>
                      <a:pt x="0" y="510"/>
                    </a:lnTo>
                    <a:lnTo>
                      <a:pt x="374" y="295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0">
                <a:extLst>
                  <a:ext uri="{FF2B5EF4-FFF2-40B4-BE49-F238E27FC236}">
                    <a16:creationId xmlns:a16="http://schemas.microsoft.com/office/drawing/2014/main" id="{422DF269-5C9B-402A-9B90-B61B941EE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6625" y="2894013"/>
                <a:ext cx="476250" cy="323850"/>
              </a:xfrm>
              <a:custGeom>
                <a:avLst/>
                <a:gdLst>
                  <a:gd name="T0" fmla="*/ 318 w 901"/>
                  <a:gd name="T1" fmla="*/ 0 h 612"/>
                  <a:gd name="T2" fmla="*/ 343 w 901"/>
                  <a:gd name="T3" fmla="*/ 5 h 612"/>
                  <a:gd name="T4" fmla="*/ 369 w 901"/>
                  <a:gd name="T5" fmla="*/ 15 h 612"/>
                  <a:gd name="T6" fmla="*/ 391 w 901"/>
                  <a:gd name="T7" fmla="*/ 32 h 612"/>
                  <a:gd name="T8" fmla="*/ 862 w 901"/>
                  <a:gd name="T9" fmla="*/ 464 h 612"/>
                  <a:gd name="T10" fmla="*/ 879 w 901"/>
                  <a:gd name="T11" fmla="*/ 484 h 612"/>
                  <a:gd name="T12" fmla="*/ 893 w 901"/>
                  <a:gd name="T13" fmla="*/ 508 h 612"/>
                  <a:gd name="T14" fmla="*/ 899 w 901"/>
                  <a:gd name="T15" fmla="*/ 533 h 612"/>
                  <a:gd name="T16" fmla="*/ 901 w 901"/>
                  <a:gd name="T17" fmla="*/ 560 h 612"/>
                  <a:gd name="T18" fmla="*/ 895 w 901"/>
                  <a:gd name="T19" fmla="*/ 586 h 612"/>
                  <a:gd name="T20" fmla="*/ 885 w 901"/>
                  <a:gd name="T21" fmla="*/ 612 h 612"/>
                  <a:gd name="T22" fmla="*/ 719 w 901"/>
                  <a:gd name="T23" fmla="*/ 516 h 612"/>
                  <a:gd name="T24" fmla="*/ 510 w 901"/>
                  <a:gd name="T25" fmla="*/ 395 h 612"/>
                  <a:gd name="T26" fmla="*/ 138 w 901"/>
                  <a:gd name="T27" fmla="*/ 180 h 612"/>
                  <a:gd name="T28" fmla="*/ 0 w 901"/>
                  <a:gd name="T29" fmla="*/ 102 h 612"/>
                  <a:gd name="T30" fmla="*/ 33 w 901"/>
                  <a:gd name="T31" fmla="*/ 66 h 612"/>
                  <a:gd name="T32" fmla="*/ 60 w 901"/>
                  <a:gd name="T33" fmla="*/ 25 h 612"/>
                  <a:gd name="T34" fmla="*/ 186 w 901"/>
                  <a:gd name="T35" fmla="*/ 98 h 612"/>
                  <a:gd name="T36" fmla="*/ 207 w 901"/>
                  <a:gd name="T37" fmla="*/ 60 h 612"/>
                  <a:gd name="T38" fmla="*/ 223 w 901"/>
                  <a:gd name="T39" fmla="*/ 37 h 612"/>
                  <a:gd name="T40" fmla="*/ 243 w 901"/>
                  <a:gd name="T41" fmla="*/ 20 h 612"/>
                  <a:gd name="T42" fmla="*/ 267 w 901"/>
                  <a:gd name="T43" fmla="*/ 8 h 612"/>
                  <a:gd name="T44" fmla="*/ 293 w 901"/>
                  <a:gd name="T45" fmla="*/ 1 h 612"/>
                  <a:gd name="T46" fmla="*/ 318 w 901"/>
                  <a:gd name="T47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01" h="612">
                    <a:moveTo>
                      <a:pt x="318" y="0"/>
                    </a:moveTo>
                    <a:lnTo>
                      <a:pt x="343" y="5"/>
                    </a:lnTo>
                    <a:lnTo>
                      <a:pt x="369" y="15"/>
                    </a:lnTo>
                    <a:lnTo>
                      <a:pt x="391" y="32"/>
                    </a:lnTo>
                    <a:lnTo>
                      <a:pt x="862" y="464"/>
                    </a:lnTo>
                    <a:lnTo>
                      <a:pt x="879" y="484"/>
                    </a:lnTo>
                    <a:lnTo>
                      <a:pt x="893" y="508"/>
                    </a:lnTo>
                    <a:lnTo>
                      <a:pt x="899" y="533"/>
                    </a:lnTo>
                    <a:lnTo>
                      <a:pt x="901" y="560"/>
                    </a:lnTo>
                    <a:lnTo>
                      <a:pt x="895" y="586"/>
                    </a:lnTo>
                    <a:lnTo>
                      <a:pt x="885" y="612"/>
                    </a:lnTo>
                    <a:lnTo>
                      <a:pt x="719" y="516"/>
                    </a:lnTo>
                    <a:lnTo>
                      <a:pt x="510" y="395"/>
                    </a:lnTo>
                    <a:lnTo>
                      <a:pt x="138" y="180"/>
                    </a:lnTo>
                    <a:lnTo>
                      <a:pt x="0" y="102"/>
                    </a:lnTo>
                    <a:lnTo>
                      <a:pt x="33" y="66"/>
                    </a:lnTo>
                    <a:lnTo>
                      <a:pt x="60" y="25"/>
                    </a:lnTo>
                    <a:lnTo>
                      <a:pt x="186" y="98"/>
                    </a:lnTo>
                    <a:lnTo>
                      <a:pt x="207" y="60"/>
                    </a:lnTo>
                    <a:lnTo>
                      <a:pt x="223" y="37"/>
                    </a:lnTo>
                    <a:lnTo>
                      <a:pt x="243" y="20"/>
                    </a:lnTo>
                    <a:lnTo>
                      <a:pt x="267" y="8"/>
                    </a:lnTo>
                    <a:lnTo>
                      <a:pt x="293" y="1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1">
                <a:extLst>
                  <a:ext uri="{FF2B5EF4-FFF2-40B4-BE49-F238E27FC236}">
                    <a16:creationId xmlns:a16="http://schemas.microsoft.com/office/drawing/2014/main" id="{7402FB62-E772-4CA9-AC91-9CDB9BEB9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8663" y="2109788"/>
                <a:ext cx="136525" cy="539750"/>
              </a:xfrm>
              <a:custGeom>
                <a:avLst/>
                <a:gdLst>
                  <a:gd name="T0" fmla="*/ 258 w 258"/>
                  <a:gd name="T1" fmla="*/ 0 h 1021"/>
                  <a:gd name="T2" fmla="*/ 258 w 258"/>
                  <a:gd name="T3" fmla="*/ 1021 h 1021"/>
                  <a:gd name="T4" fmla="*/ 211 w 258"/>
                  <a:gd name="T5" fmla="*/ 1010 h 1021"/>
                  <a:gd name="T6" fmla="*/ 162 w 258"/>
                  <a:gd name="T7" fmla="*/ 1006 h 1021"/>
                  <a:gd name="T8" fmla="*/ 162 w 258"/>
                  <a:gd name="T9" fmla="*/ 863 h 1021"/>
                  <a:gd name="T10" fmla="*/ 119 w 258"/>
                  <a:gd name="T11" fmla="*/ 863 h 1021"/>
                  <a:gd name="T12" fmla="*/ 91 w 258"/>
                  <a:gd name="T13" fmla="*/ 859 h 1021"/>
                  <a:gd name="T14" fmla="*/ 66 w 258"/>
                  <a:gd name="T15" fmla="*/ 850 h 1021"/>
                  <a:gd name="T16" fmla="*/ 44 w 258"/>
                  <a:gd name="T17" fmla="*/ 836 h 1021"/>
                  <a:gd name="T18" fmla="*/ 26 w 258"/>
                  <a:gd name="T19" fmla="*/ 818 h 1021"/>
                  <a:gd name="T20" fmla="*/ 12 w 258"/>
                  <a:gd name="T21" fmla="*/ 796 h 1021"/>
                  <a:gd name="T22" fmla="*/ 3 w 258"/>
                  <a:gd name="T23" fmla="*/ 771 h 1021"/>
                  <a:gd name="T24" fmla="*/ 0 w 258"/>
                  <a:gd name="T25" fmla="*/ 744 h 1021"/>
                  <a:gd name="T26" fmla="*/ 3 w 258"/>
                  <a:gd name="T27" fmla="*/ 717 h 1021"/>
                  <a:gd name="T28" fmla="*/ 141 w 258"/>
                  <a:gd name="T29" fmla="*/ 94 h 1021"/>
                  <a:gd name="T30" fmla="*/ 150 w 258"/>
                  <a:gd name="T31" fmla="*/ 68 h 1021"/>
                  <a:gd name="T32" fmla="*/ 165 w 258"/>
                  <a:gd name="T33" fmla="*/ 45 h 1021"/>
                  <a:gd name="T34" fmla="*/ 183 w 258"/>
                  <a:gd name="T35" fmla="*/ 27 h 1021"/>
                  <a:gd name="T36" fmla="*/ 205 w 258"/>
                  <a:gd name="T37" fmla="*/ 12 h 1021"/>
                  <a:gd name="T38" fmla="*/ 230 w 258"/>
                  <a:gd name="T39" fmla="*/ 3 h 1021"/>
                  <a:gd name="T40" fmla="*/ 258 w 258"/>
                  <a:gd name="T41" fmla="*/ 0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8" h="1021">
                    <a:moveTo>
                      <a:pt x="258" y="0"/>
                    </a:moveTo>
                    <a:lnTo>
                      <a:pt x="258" y="1021"/>
                    </a:lnTo>
                    <a:lnTo>
                      <a:pt x="211" y="1010"/>
                    </a:lnTo>
                    <a:lnTo>
                      <a:pt x="162" y="1006"/>
                    </a:lnTo>
                    <a:lnTo>
                      <a:pt x="162" y="863"/>
                    </a:lnTo>
                    <a:lnTo>
                      <a:pt x="119" y="863"/>
                    </a:lnTo>
                    <a:lnTo>
                      <a:pt x="91" y="859"/>
                    </a:lnTo>
                    <a:lnTo>
                      <a:pt x="66" y="850"/>
                    </a:lnTo>
                    <a:lnTo>
                      <a:pt x="44" y="836"/>
                    </a:lnTo>
                    <a:lnTo>
                      <a:pt x="26" y="818"/>
                    </a:lnTo>
                    <a:lnTo>
                      <a:pt x="12" y="796"/>
                    </a:lnTo>
                    <a:lnTo>
                      <a:pt x="3" y="771"/>
                    </a:lnTo>
                    <a:lnTo>
                      <a:pt x="0" y="744"/>
                    </a:lnTo>
                    <a:lnTo>
                      <a:pt x="3" y="717"/>
                    </a:lnTo>
                    <a:lnTo>
                      <a:pt x="141" y="94"/>
                    </a:lnTo>
                    <a:lnTo>
                      <a:pt x="150" y="68"/>
                    </a:lnTo>
                    <a:lnTo>
                      <a:pt x="165" y="45"/>
                    </a:lnTo>
                    <a:lnTo>
                      <a:pt x="183" y="27"/>
                    </a:lnTo>
                    <a:lnTo>
                      <a:pt x="205" y="12"/>
                    </a:lnTo>
                    <a:lnTo>
                      <a:pt x="230" y="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B62977D-74F3-4802-939F-8714F1D54083}"/>
                </a:ext>
              </a:extLst>
            </p:cNvPr>
            <p:cNvSpPr/>
            <p:nvPr/>
          </p:nvSpPr>
          <p:spPr>
            <a:xfrm>
              <a:off x="304800" y="4267200"/>
              <a:ext cx="3276600" cy="2176198"/>
            </a:xfrm>
            <a:prstGeom prst="roundRect">
              <a:avLst>
                <a:gd name="adj" fmla="val 1209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ounded Rectangle 147">
              <a:extLst>
                <a:ext uri="{FF2B5EF4-FFF2-40B4-BE49-F238E27FC236}">
                  <a16:creationId xmlns:a16="http://schemas.microsoft.com/office/drawing/2014/main" id="{B1D3F743-8561-4920-81E6-A3F7B391CCC8}"/>
                </a:ext>
              </a:extLst>
            </p:cNvPr>
            <p:cNvSpPr/>
            <p:nvPr/>
          </p:nvSpPr>
          <p:spPr>
            <a:xfrm>
              <a:off x="856247" y="4080091"/>
              <a:ext cx="2212044" cy="338888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t"/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Hardware </a:t>
              </a:r>
              <a:r>
                <a:rPr lang="en-US" sz="1600" b="1" dirty="0" err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embebido</a:t>
              </a:r>
              <a:endPara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F237456-0C29-4FA5-83F8-14CFBCCEBE82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1760845" y="3581400"/>
              <a:ext cx="1" cy="499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C224DB-0EC8-1F1B-9AEA-8DFCBCEFC6C9}"/>
              </a:ext>
            </a:extLst>
          </p:cNvPr>
          <p:cNvGrpSpPr/>
          <p:nvPr/>
        </p:nvGrpSpPr>
        <p:grpSpPr>
          <a:xfrm>
            <a:off x="6530928" y="1936981"/>
            <a:ext cx="5725830" cy="4528689"/>
            <a:chOff x="6530928" y="1936981"/>
            <a:chExt cx="5725830" cy="4528689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9A244EBE-ED66-45BC-80A1-F82FF6F91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665" y="4435800"/>
              <a:ext cx="632249" cy="820965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9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3 w 407"/>
                <a:gd name="T63" fmla="*/ 415 h 474"/>
                <a:gd name="T64" fmla="*/ 292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8" y="76"/>
                  </a:lnTo>
                  <a:lnTo>
                    <a:pt x="315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9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2" y="419"/>
                  </a:lnTo>
                  <a:lnTo>
                    <a:pt x="292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9" name="Rectangle 47">
              <a:extLst>
                <a:ext uri="{FF2B5EF4-FFF2-40B4-BE49-F238E27FC236}">
                  <a16:creationId xmlns:a16="http://schemas.microsoft.com/office/drawing/2014/main" id="{029668DC-59E7-4387-B8AC-A197C2855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5432" y="4715639"/>
              <a:ext cx="4733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C/C++ DLL</a:t>
              </a:r>
            </a:p>
          </p:txBody>
        </p:sp>
        <p:sp>
          <p:nvSpPr>
            <p:cNvPr id="40" name="Rectangle 48">
              <a:extLst>
                <a:ext uri="{FF2B5EF4-FFF2-40B4-BE49-F238E27FC236}">
                  <a16:creationId xmlns:a16="http://schemas.microsoft.com/office/drawing/2014/main" id="{99ED67BB-EDCA-4BD9-82FE-CDF5FA5B8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9729" y="4773538"/>
              <a:ext cx="16350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FFFFFF"/>
                  </a:solidFill>
                </a:rPr>
                <a:t>++</a:t>
              </a:r>
              <a:endParaRPr lang="en-US" altLang="en-US" sz="1100"/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17CA54DB-121E-4868-B390-14D152473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466" y="4435800"/>
              <a:ext cx="630697" cy="820965"/>
            </a:xfrm>
            <a:custGeom>
              <a:avLst/>
              <a:gdLst>
                <a:gd name="T0" fmla="*/ 406 w 406"/>
                <a:gd name="T1" fmla="*/ 341 h 474"/>
                <a:gd name="T2" fmla="*/ 332 w 406"/>
                <a:gd name="T3" fmla="*/ 79 h 474"/>
                <a:gd name="T4" fmla="*/ 327 w 406"/>
                <a:gd name="T5" fmla="*/ 76 h 474"/>
                <a:gd name="T6" fmla="*/ 321 w 406"/>
                <a:gd name="T7" fmla="*/ 75 h 474"/>
                <a:gd name="T8" fmla="*/ 317 w 406"/>
                <a:gd name="T9" fmla="*/ 76 h 474"/>
                <a:gd name="T10" fmla="*/ 313 w 406"/>
                <a:gd name="T11" fmla="*/ 79 h 474"/>
                <a:gd name="T12" fmla="*/ 310 w 406"/>
                <a:gd name="T13" fmla="*/ 82 h 474"/>
                <a:gd name="T14" fmla="*/ 308 w 406"/>
                <a:gd name="T15" fmla="*/ 95 h 474"/>
                <a:gd name="T16" fmla="*/ 306 w 406"/>
                <a:gd name="T17" fmla="*/ 107 h 474"/>
                <a:gd name="T18" fmla="*/ 301 w 406"/>
                <a:gd name="T19" fmla="*/ 119 h 474"/>
                <a:gd name="T20" fmla="*/ 297 w 406"/>
                <a:gd name="T21" fmla="*/ 124 h 474"/>
                <a:gd name="T22" fmla="*/ 288 w 406"/>
                <a:gd name="T23" fmla="*/ 131 h 474"/>
                <a:gd name="T24" fmla="*/ 282 w 406"/>
                <a:gd name="T25" fmla="*/ 133 h 474"/>
                <a:gd name="T26" fmla="*/ 272 w 406"/>
                <a:gd name="T27" fmla="*/ 135 h 474"/>
                <a:gd name="T28" fmla="*/ 261 w 406"/>
                <a:gd name="T29" fmla="*/ 131 h 474"/>
                <a:gd name="T30" fmla="*/ 257 w 406"/>
                <a:gd name="T31" fmla="*/ 128 h 474"/>
                <a:gd name="T32" fmla="*/ 250 w 406"/>
                <a:gd name="T33" fmla="*/ 119 h 474"/>
                <a:gd name="T34" fmla="*/ 247 w 406"/>
                <a:gd name="T35" fmla="*/ 114 h 474"/>
                <a:gd name="T36" fmla="*/ 246 w 406"/>
                <a:gd name="T37" fmla="*/ 102 h 474"/>
                <a:gd name="T38" fmla="*/ 250 w 406"/>
                <a:gd name="T39" fmla="*/ 90 h 474"/>
                <a:gd name="T40" fmla="*/ 254 w 406"/>
                <a:gd name="T41" fmla="*/ 84 h 474"/>
                <a:gd name="T42" fmla="*/ 268 w 406"/>
                <a:gd name="T43" fmla="*/ 72 h 474"/>
                <a:gd name="T44" fmla="*/ 274 w 406"/>
                <a:gd name="T45" fmla="*/ 67 h 474"/>
                <a:gd name="T46" fmla="*/ 278 w 406"/>
                <a:gd name="T47" fmla="*/ 62 h 474"/>
                <a:gd name="T48" fmla="*/ 279 w 406"/>
                <a:gd name="T49" fmla="*/ 56 h 474"/>
                <a:gd name="T50" fmla="*/ 278 w 406"/>
                <a:gd name="T51" fmla="*/ 51 h 474"/>
                <a:gd name="T52" fmla="*/ 275 w 406"/>
                <a:gd name="T53" fmla="*/ 46 h 474"/>
                <a:gd name="T54" fmla="*/ 195 w 406"/>
                <a:gd name="T55" fmla="*/ 0 h 474"/>
                <a:gd name="T56" fmla="*/ 0 w 406"/>
                <a:gd name="T57" fmla="*/ 347 h 474"/>
                <a:gd name="T58" fmla="*/ 273 w 406"/>
                <a:gd name="T59" fmla="*/ 417 h 474"/>
                <a:gd name="T60" fmla="*/ 278 w 406"/>
                <a:gd name="T61" fmla="*/ 415 h 474"/>
                <a:gd name="T62" fmla="*/ 282 w 406"/>
                <a:gd name="T63" fmla="*/ 415 h 474"/>
                <a:gd name="T64" fmla="*/ 290 w 406"/>
                <a:gd name="T65" fmla="*/ 419 h 474"/>
                <a:gd name="T66" fmla="*/ 292 w 406"/>
                <a:gd name="T67" fmla="*/ 425 h 474"/>
                <a:gd name="T68" fmla="*/ 293 w 406"/>
                <a:gd name="T69" fmla="*/ 432 h 474"/>
                <a:gd name="T70" fmla="*/ 297 w 406"/>
                <a:gd name="T71" fmla="*/ 451 h 474"/>
                <a:gd name="T72" fmla="*/ 300 w 406"/>
                <a:gd name="T73" fmla="*/ 458 h 474"/>
                <a:gd name="T74" fmla="*/ 309 w 406"/>
                <a:gd name="T75" fmla="*/ 467 h 474"/>
                <a:gd name="T76" fmla="*/ 321 w 406"/>
                <a:gd name="T77" fmla="*/ 473 h 474"/>
                <a:gd name="T78" fmla="*/ 329 w 406"/>
                <a:gd name="T79" fmla="*/ 474 h 474"/>
                <a:gd name="T80" fmla="*/ 337 w 406"/>
                <a:gd name="T81" fmla="*/ 473 h 474"/>
                <a:gd name="T82" fmla="*/ 344 w 406"/>
                <a:gd name="T83" fmla="*/ 469 h 474"/>
                <a:gd name="T84" fmla="*/ 353 w 406"/>
                <a:gd name="T85" fmla="*/ 462 h 474"/>
                <a:gd name="T86" fmla="*/ 359 w 406"/>
                <a:gd name="T87" fmla="*/ 451 h 474"/>
                <a:gd name="T88" fmla="*/ 360 w 406"/>
                <a:gd name="T89" fmla="*/ 445 h 474"/>
                <a:gd name="T90" fmla="*/ 358 w 406"/>
                <a:gd name="T91" fmla="*/ 432 h 474"/>
                <a:gd name="T92" fmla="*/ 356 w 406"/>
                <a:gd name="T93" fmla="*/ 426 h 474"/>
                <a:gd name="T94" fmla="*/ 346 w 406"/>
                <a:gd name="T95" fmla="*/ 415 h 474"/>
                <a:gd name="T96" fmla="*/ 337 w 406"/>
                <a:gd name="T97" fmla="*/ 406 h 474"/>
                <a:gd name="T98" fmla="*/ 328 w 406"/>
                <a:gd name="T99" fmla="*/ 398 h 474"/>
                <a:gd name="T100" fmla="*/ 327 w 406"/>
                <a:gd name="T101" fmla="*/ 394 h 474"/>
                <a:gd name="T102" fmla="*/ 328 w 406"/>
                <a:gd name="T103" fmla="*/ 389 h 474"/>
                <a:gd name="T104" fmla="*/ 335 w 406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6" h="474">
                  <a:moveTo>
                    <a:pt x="335" y="382"/>
                  </a:moveTo>
                  <a:lnTo>
                    <a:pt x="406" y="341"/>
                  </a:lnTo>
                  <a:lnTo>
                    <a:pt x="406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7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6" y="107"/>
                  </a:lnTo>
                  <a:lnTo>
                    <a:pt x="304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7" y="124"/>
                  </a:lnTo>
                  <a:lnTo>
                    <a:pt x="293" y="129"/>
                  </a:lnTo>
                  <a:lnTo>
                    <a:pt x="288" y="131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76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2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6" y="102"/>
                  </a:lnTo>
                  <a:lnTo>
                    <a:pt x="247" y="96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79" y="56"/>
                  </a:lnTo>
                  <a:lnTo>
                    <a:pt x="279" y="54"/>
                  </a:lnTo>
                  <a:lnTo>
                    <a:pt x="278" y="51"/>
                  </a:lnTo>
                  <a:lnTo>
                    <a:pt x="278" y="51"/>
                  </a:lnTo>
                  <a:lnTo>
                    <a:pt x="275" y="46"/>
                  </a:lnTo>
                  <a:lnTo>
                    <a:pt x="269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6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2" y="415"/>
                  </a:lnTo>
                  <a:lnTo>
                    <a:pt x="282" y="415"/>
                  </a:lnTo>
                  <a:lnTo>
                    <a:pt x="287" y="416"/>
                  </a:lnTo>
                  <a:lnTo>
                    <a:pt x="290" y="419"/>
                  </a:lnTo>
                  <a:lnTo>
                    <a:pt x="290" y="419"/>
                  </a:lnTo>
                  <a:lnTo>
                    <a:pt x="292" y="425"/>
                  </a:lnTo>
                  <a:lnTo>
                    <a:pt x="293" y="432"/>
                  </a:lnTo>
                  <a:lnTo>
                    <a:pt x="293" y="432"/>
                  </a:lnTo>
                  <a:lnTo>
                    <a:pt x="295" y="444"/>
                  </a:lnTo>
                  <a:lnTo>
                    <a:pt x="297" y="451"/>
                  </a:lnTo>
                  <a:lnTo>
                    <a:pt x="300" y="458"/>
                  </a:lnTo>
                  <a:lnTo>
                    <a:pt x="300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4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49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59" y="438"/>
                  </a:lnTo>
                  <a:lnTo>
                    <a:pt x="358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1" y="420"/>
                  </a:lnTo>
                  <a:lnTo>
                    <a:pt x="346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1" y="402"/>
                  </a:lnTo>
                  <a:lnTo>
                    <a:pt x="328" y="398"/>
                  </a:lnTo>
                  <a:lnTo>
                    <a:pt x="328" y="398"/>
                  </a:lnTo>
                  <a:lnTo>
                    <a:pt x="327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5" y="382"/>
                  </a:lnTo>
                  <a:lnTo>
                    <a:pt x="335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5" name="Rectangle 53">
              <a:extLst>
                <a:ext uri="{FF2B5EF4-FFF2-40B4-BE49-F238E27FC236}">
                  <a16:creationId xmlns:a16="http://schemas.microsoft.com/office/drawing/2014/main" id="{05EC34E8-E071-49F8-B314-2E1D14429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0662" y="4697901"/>
              <a:ext cx="47280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Java JAR</a:t>
              </a:r>
            </a:p>
          </p:txBody>
        </p:sp>
        <p:sp>
          <p:nvSpPr>
            <p:cNvPr id="30" name="Freeform 56">
              <a:extLst>
                <a:ext uri="{FF2B5EF4-FFF2-40B4-BE49-F238E27FC236}">
                  <a16:creationId xmlns:a16="http://schemas.microsoft.com/office/drawing/2014/main" id="{47393C55-A0B8-455F-88B1-B0B7F1CC5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717" y="4435800"/>
              <a:ext cx="632251" cy="820965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1" name="Rectangle 57">
              <a:extLst>
                <a:ext uri="{FF2B5EF4-FFF2-40B4-BE49-F238E27FC236}">
                  <a16:creationId xmlns:a16="http://schemas.microsoft.com/office/drawing/2014/main" id="{A07E28CA-CBE3-42BF-8CAB-C31D262B0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5591" y="4723337"/>
              <a:ext cx="4471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.NET DLL</a:t>
              </a:r>
            </a:p>
          </p:txBody>
        </p:sp>
        <p:sp>
          <p:nvSpPr>
            <p:cNvPr id="26" name="Rectangle 40">
              <a:extLst>
                <a:ext uri="{FF2B5EF4-FFF2-40B4-BE49-F238E27FC236}">
                  <a16:creationId xmlns:a16="http://schemas.microsoft.com/office/drawing/2014/main" id="{5ED436BA-13A8-4E4C-BBCC-45B4AFF19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7333" y="4674818"/>
              <a:ext cx="70119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977"/>
                </a:lnSpc>
              </a:pPr>
              <a:r>
                <a:rPr lang="en-US" altLang="en-US" sz="1100">
                  <a:solidFill>
                    <a:srgbClr val="FFFFFF"/>
                  </a:solidFill>
                </a:rPr>
                <a:t>MATLAB</a:t>
              </a:r>
            </a:p>
            <a:p>
              <a:pPr algn="ctr">
                <a:lnSpc>
                  <a:spcPts val="977"/>
                </a:lnSpc>
              </a:pPr>
              <a:r>
                <a:rPr lang="en-US" altLang="en-US" sz="1100">
                  <a:solidFill>
                    <a:srgbClr val="FFFFFF"/>
                  </a:solidFill>
                </a:rPr>
                <a:t>Production</a:t>
              </a:r>
            </a:p>
            <a:p>
              <a:pPr algn="ctr">
                <a:lnSpc>
                  <a:spcPts val="977"/>
                </a:lnSpc>
              </a:pPr>
              <a:r>
                <a:rPr lang="en-US" altLang="en-US" sz="1100">
                  <a:solidFill>
                    <a:srgbClr val="FFFFFF"/>
                  </a:solidFill>
                </a:rPr>
                <a:t>Server</a:t>
              </a:r>
              <a:endParaRPr lang="en-US" altLang="en-US" sz="110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4194A9F9-BD18-4A4A-9900-4A5EE2822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3266" y="4425973"/>
              <a:ext cx="632251" cy="820965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" name="Rectangle 57">
              <a:extLst>
                <a:ext uri="{FF2B5EF4-FFF2-40B4-BE49-F238E27FC236}">
                  <a16:creationId xmlns:a16="http://schemas.microsoft.com/office/drawing/2014/main" id="{B09E5935-D131-4540-837B-89790CAC7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7001" y="4712882"/>
              <a:ext cx="50189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Python py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CB3A429-08F2-4671-9DEF-B3DE86C75BF0}"/>
                </a:ext>
              </a:extLst>
            </p:cNvPr>
            <p:cNvSpPr/>
            <p:nvPr/>
          </p:nvSpPr>
          <p:spPr>
            <a:xfrm>
              <a:off x="8248475" y="4263012"/>
              <a:ext cx="3898098" cy="2202658"/>
            </a:xfrm>
            <a:prstGeom prst="roundRect">
              <a:avLst>
                <a:gd name="adj" fmla="val 1209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Rounded Rectangle 147">
              <a:extLst>
                <a:ext uri="{FF2B5EF4-FFF2-40B4-BE49-F238E27FC236}">
                  <a16:creationId xmlns:a16="http://schemas.microsoft.com/office/drawing/2014/main" id="{2AA81811-6DD8-4FDC-B268-823678F92ABC}"/>
                </a:ext>
              </a:extLst>
            </p:cNvPr>
            <p:cNvSpPr/>
            <p:nvPr/>
          </p:nvSpPr>
          <p:spPr>
            <a:xfrm>
              <a:off x="8736473" y="4080091"/>
              <a:ext cx="2290798" cy="338888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t"/>
            <a:lstStyle/>
            <a:p>
              <a:pPr algn="ctr"/>
              <a:r>
                <a:rPr lang="en-US" sz="1600" b="1" dirty="0" err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Sistemas</a:t>
              </a:r>
              <a:r>
                <a:rPr lang="en-US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corporativos</a:t>
              </a:r>
              <a:endPara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4CD78B58-4B1F-4135-B958-6324BBE6318C}"/>
                </a:ext>
              </a:extLst>
            </p:cNvPr>
            <p:cNvSpPr/>
            <p:nvPr/>
          </p:nvSpPr>
          <p:spPr>
            <a:xfrm rot="5400000">
              <a:off x="9588848" y="4174177"/>
              <a:ext cx="226975" cy="2492363"/>
            </a:xfrm>
            <a:prstGeom prst="rightBrace">
              <a:avLst>
                <a:gd name="adj1" fmla="val 79240"/>
                <a:gd name="adj2" fmla="val 50000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A35D0FB-D026-47BE-913F-0B1BC5782B85}"/>
                </a:ext>
              </a:extLst>
            </p:cNvPr>
            <p:cNvGrpSpPr/>
            <p:nvPr/>
          </p:nvGrpSpPr>
          <p:grpSpPr>
            <a:xfrm>
              <a:off x="9297030" y="5567787"/>
              <a:ext cx="866922" cy="602513"/>
              <a:chOff x="7686184" y="5586301"/>
              <a:chExt cx="892424" cy="620237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C3B82656-78D7-4C95-8381-0D2C162C0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6184" y="5591073"/>
                <a:ext cx="892424" cy="615465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ECB40682-A24F-44A0-91C8-2E4F3F82A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0409" y="5586301"/>
                <a:ext cx="722376" cy="503023"/>
              </a:xfrm>
              <a:prstGeom prst="rect">
                <a:avLst/>
              </a:prstGeom>
            </p:spPr>
          </p:pic>
        </p:grp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0B09D522-CCE6-4D9E-9B3E-0FB50DCF3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9220" y="5410200"/>
              <a:ext cx="796651" cy="411481"/>
            </a:xfrm>
            <a:custGeom>
              <a:avLst/>
              <a:gdLst>
                <a:gd name="T0" fmla="*/ 1889 w 3588"/>
                <a:gd name="T1" fmla="*/ 2 h 2112"/>
                <a:gd name="T2" fmla="*/ 2008 w 3588"/>
                <a:gd name="T3" fmla="*/ 26 h 2112"/>
                <a:gd name="T4" fmla="*/ 2119 w 3588"/>
                <a:gd name="T5" fmla="*/ 71 h 2112"/>
                <a:gd name="T6" fmla="*/ 2217 w 3588"/>
                <a:gd name="T7" fmla="*/ 135 h 2112"/>
                <a:gd name="T8" fmla="*/ 2303 w 3588"/>
                <a:gd name="T9" fmla="*/ 215 h 2112"/>
                <a:gd name="T10" fmla="*/ 2371 w 3588"/>
                <a:gd name="T11" fmla="*/ 310 h 2112"/>
                <a:gd name="T12" fmla="*/ 2422 w 3588"/>
                <a:gd name="T13" fmla="*/ 416 h 2112"/>
                <a:gd name="T14" fmla="*/ 2541 w 3588"/>
                <a:gd name="T15" fmla="*/ 443 h 2112"/>
                <a:gd name="T16" fmla="*/ 2650 w 3588"/>
                <a:gd name="T17" fmla="*/ 491 h 2112"/>
                <a:gd name="T18" fmla="*/ 2746 w 3588"/>
                <a:gd name="T19" fmla="*/ 557 h 2112"/>
                <a:gd name="T20" fmla="*/ 2830 w 3588"/>
                <a:gd name="T21" fmla="*/ 640 h 2112"/>
                <a:gd name="T22" fmla="*/ 2896 w 3588"/>
                <a:gd name="T23" fmla="*/ 737 h 2112"/>
                <a:gd name="T24" fmla="*/ 2944 w 3588"/>
                <a:gd name="T25" fmla="*/ 846 h 2112"/>
                <a:gd name="T26" fmla="*/ 3019 w 3588"/>
                <a:gd name="T27" fmla="*/ 848 h 2112"/>
                <a:gd name="T28" fmla="*/ 3142 w 3588"/>
                <a:gd name="T29" fmla="*/ 875 h 2112"/>
                <a:gd name="T30" fmla="*/ 3256 w 3588"/>
                <a:gd name="T31" fmla="*/ 922 h 2112"/>
                <a:gd name="T32" fmla="*/ 3357 w 3588"/>
                <a:gd name="T33" fmla="*/ 991 h 2112"/>
                <a:gd name="T34" fmla="*/ 3443 w 3588"/>
                <a:gd name="T35" fmla="*/ 1077 h 2112"/>
                <a:gd name="T36" fmla="*/ 3512 w 3588"/>
                <a:gd name="T37" fmla="*/ 1178 h 2112"/>
                <a:gd name="T38" fmla="*/ 3560 w 3588"/>
                <a:gd name="T39" fmla="*/ 1291 h 2112"/>
                <a:gd name="T40" fmla="*/ 3585 w 3588"/>
                <a:gd name="T41" fmla="*/ 1415 h 2112"/>
                <a:gd name="T42" fmla="*/ 3585 w 3588"/>
                <a:gd name="T43" fmla="*/ 1544 h 2112"/>
                <a:gd name="T44" fmla="*/ 3560 w 3588"/>
                <a:gd name="T45" fmla="*/ 1667 h 2112"/>
                <a:gd name="T46" fmla="*/ 3512 w 3588"/>
                <a:gd name="T47" fmla="*/ 1780 h 2112"/>
                <a:gd name="T48" fmla="*/ 3444 w 3588"/>
                <a:gd name="T49" fmla="*/ 1880 h 2112"/>
                <a:gd name="T50" fmla="*/ 3360 w 3588"/>
                <a:gd name="T51" fmla="*/ 1965 h 2112"/>
                <a:gd name="T52" fmla="*/ 3260 w 3588"/>
                <a:gd name="T53" fmla="*/ 2034 h 2112"/>
                <a:gd name="T54" fmla="*/ 3148 w 3588"/>
                <a:gd name="T55" fmla="*/ 2083 h 2112"/>
                <a:gd name="T56" fmla="*/ 3025 w 3588"/>
                <a:gd name="T57" fmla="*/ 2109 h 2112"/>
                <a:gd name="T58" fmla="*/ 2961 w 3588"/>
                <a:gd name="T59" fmla="*/ 2112 h 2112"/>
                <a:gd name="T60" fmla="*/ 626 w 3588"/>
                <a:gd name="T61" fmla="*/ 2112 h 2112"/>
                <a:gd name="T62" fmla="*/ 500 w 3588"/>
                <a:gd name="T63" fmla="*/ 2098 h 2112"/>
                <a:gd name="T64" fmla="*/ 382 w 3588"/>
                <a:gd name="T65" fmla="*/ 2060 h 2112"/>
                <a:gd name="T66" fmla="*/ 276 w 3588"/>
                <a:gd name="T67" fmla="*/ 2001 h 2112"/>
                <a:gd name="T68" fmla="*/ 183 w 3588"/>
                <a:gd name="T69" fmla="*/ 1924 h 2112"/>
                <a:gd name="T70" fmla="*/ 107 w 3588"/>
                <a:gd name="T71" fmla="*/ 1831 h 2112"/>
                <a:gd name="T72" fmla="*/ 49 w 3588"/>
                <a:gd name="T73" fmla="*/ 1724 h 2112"/>
                <a:gd name="T74" fmla="*/ 13 w 3588"/>
                <a:gd name="T75" fmla="*/ 1606 h 2112"/>
                <a:gd name="T76" fmla="*/ 0 w 3588"/>
                <a:gd name="T77" fmla="*/ 1479 h 2112"/>
                <a:gd name="T78" fmla="*/ 13 w 3588"/>
                <a:gd name="T79" fmla="*/ 1353 h 2112"/>
                <a:gd name="T80" fmla="*/ 49 w 3588"/>
                <a:gd name="T81" fmla="*/ 1235 h 2112"/>
                <a:gd name="T82" fmla="*/ 105 w 3588"/>
                <a:gd name="T83" fmla="*/ 1129 h 2112"/>
                <a:gd name="T84" fmla="*/ 182 w 3588"/>
                <a:gd name="T85" fmla="*/ 1035 h 2112"/>
                <a:gd name="T86" fmla="*/ 274 w 3588"/>
                <a:gd name="T87" fmla="*/ 958 h 2112"/>
                <a:gd name="T88" fmla="*/ 379 w 3588"/>
                <a:gd name="T89" fmla="*/ 900 h 2112"/>
                <a:gd name="T90" fmla="*/ 436 w 3588"/>
                <a:gd name="T91" fmla="*/ 854 h 2112"/>
                <a:gd name="T92" fmla="*/ 449 w 3588"/>
                <a:gd name="T93" fmla="*/ 726 h 2112"/>
                <a:gd name="T94" fmla="*/ 486 w 3588"/>
                <a:gd name="T95" fmla="*/ 607 h 2112"/>
                <a:gd name="T96" fmla="*/ 544 w 3588"/>
                <a:gd name="T97" fmla="*/ 500 h 2112"/>
                <a:gd name="T98" fmla="*/ 622 w 3588"/>
                <a:gd name="T99" fmla="*/ 405 h 2112"/>
                <a:gd name="T100" fmla="*/ 715 w 3588"/>
                <a:gd name="T101" fmla="*/ 328 h 2112"/>
                <a:gd name="T102" fmla="*/ 823 w 3588"/>
                <a:gd name="T103" fmla="*/ 271 h 2112"/>
                <a:gd name="T104" fmla="*/ 942 w 3588"/>
                <a:gd name="T105" fmla="*/ 234 h 2112"/>
                <a:gd name="T106" fmla="*/ 1070 w 3588"/>
                <a:gd name="T107" fmla="*/ 221 h 2112"/>
                <a:gd name="T108" fmla="*/ 1194 w 3588"/>
                <a:gd name="T109" fmla="*/ 232 h 2112"/>
                <a:gd name="T110" fmla="*/ 1309 w 3588"/>
                <a:gd name="T111" fmla="*/ 267 h 2112"/>
                <a:gd name="T112" fmla="*/ 1386 w 3588"/>
                <a:gd name="T113" fmla="*/ 177 h 2112"/>
                <a:gd name="T114" fmla="*/ 1480 w 3588"/>
                <a:gd name="T115" fmla="*/ 103 h 2112"/>
                <a:gd name="T116" fmla="*/ 1585 w 3588"/>
                <a:gd name="T117" fmla="*/ 47 h 2112"/>
                <a:gd name="T118" fmla="*/ 1702 w 3588"/>
                <a:gd name="T119" fmla="*/ 12 h 2112"/>
                <a:gd name="T120" fmla="*/ 1827 w 3588"/>
                <a:gd name="T121" fmla="*/ 0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88" h="2112">
                  <a:moveTo>
                    <a:pt x="1827" y="0"/>
                  </a:moveTo>
                  <a:lnTo>
                    <a:pt x="1889" y="2"/>
                  </a:lnTo>
                  <a:lnTo>
                    <a:pt x="1949" y="12"/>
                  </a:lnTo>
                  <a:lnTo>
                    <a:pt x="2008" y="26"/>
                  </a:lnTo>
                  <a:lnTo>
                    <a:pt x="2065" y="46"/>
                  </a:lnTo>
                  <a:lnTo>
                    <a:pt x="2119" y="71"/>
                  </a:lnTo>
                  <a:lnTo>
                    <a:pt x="2169" y="100"/>
                  </a:lnTo>
                  <a:lnTo>
                    <a:pt x="2217" y="135"/>
                  </a:lnTo>
                  <a:lnTo>
                    <a:pt x="2262" y="173"/>
                  </a:lnTo>
                  <a:lnTo>
                    <a:pt x="2303" y="215"/>
                  </a:lnTo>
                  <a:lnTo>
                    <a:pt x="2339" y="261"/>
                  </a:lnTo>
                  <a:lnTo>
                    <a:pt x="2371" y="310"/>
                  </a:lnTo>
                  <a:lnTo>
                    <a:pt x="2400" y="362"/>
                  </a:lnTo>
                  <a:lnTo>
                    <a:pt x="2422" y="416"/>
                  </a:lnTo>
                  <a:lnTo>
                    <a:pt x="2482" y="427"/>
                  </a:lnTo>
                  <a:lnTo>
                    <a:pt x="2541" y="443"/>
                  </a:lnTo>
                  <a:lnTo>
                    <a:pt x="2596" y="464"/>
                  </a:lnTo>
                  <a:lnTo>
                    <a:pt x="2650" y="491"/>
                  </a:lnTo>
                  <a:lnTo>
                    <a:pt x="2700" y="521"/>
                  </a:lnTo>
                  <a:lnTo>
                    <a:pt x="2746" y="557"/>
                  </a:lnTo>
                  <a:lnTo>
                    <a:pt x="2790" y="596"/>
                  </a:lnTo>
                  <a:lnTo>
                    <a:pt x="2830" y="640"/>
                  </a:lnTo>
                  <a:lnTo>
                    <a:pt x="2865" y="687"/>
                  </a:lnTo>
                  <a:lnTo>
                    <a:pt x="2896" y="737"/>
                  </a:lnTo>
                  <a:lnTo>
                    <a:pt x="2923" y="790"/>
                  </a:lnTo>
                  <a:lnTo>
                    <a:pt x="2944" y="846"/>
                  </a:lnTo>
                  <a:lnTo>
                    <a:pt x="2954" y="845"/>
                  </a:lnTo>
                  <a:lnTo>
                    <a:pt x="3019" y="848"/>
                  </a:lnTo>
                  <a:lnTo>
                    <a:pt x="3082" y="858"/>
                  </a:lnTo>
                  <a:lnTo>
                    <a:pt x="3142" y="875"/>
                  </a:lnTo>
                  <a:lnTo>
                    <a:pt x="3201" y="895"/>
                  </a:lnTo>
                  <a:lnTo>
                    <a:pt x="3256" y="922"/>
                  </a:lnTo>
                  <a:lnTo>
                    <a:pt x="3309" y="954"/>
                  </a:lnTo>
                  <a:lnTo>
                    <a:pt x="3357" y="991"/>
                  </a:lnTo>
                  <a:lnTo>
                    <a:pt x="3402" y="1031"/>
                  </a:lnTo>
                  <a:lnTo>
                    <a:pt x="3443" y="1077"/>
                  </a:lnTo>
                  <a:lnTo>
                    <a:pt x="3479" y="1124"/>
                  </a:lnTo>
                  <a:lnTo>
                    <a:pt x="3512" y="1178"/>
                  </a:lnTo>
                  <a:lnTo>
                    <a:pt x="3538" y="1232"/>
                  </a:lnTo>
                  <a:lnTo>
                    <a:pt x="3560" y="1291"/>
                  </a:lnTo>
                  <a:lnTo>
                    <a:pt x="3575" y="1352"/>
                  </a:lnTo>
                  <a:lnTo>
                    <a:pt x="3585" y="1415"/>
                  </a:lnTo>
                  <a:lnTo>
                    <a:pt x="3588" y="1479"/>
                  </a:lnTo>
                  <a:lnTo>
                    <a:pt x="3585" y="1544"/>
                  </a:lnTo>
                  <a:lnTo>
                    <a:pt x="3575" y="1606"/>
                  </a:lnTo>
                  <a:lnTo>
                    <a:pt x="3560" y="1667"/>
                  </a:lnTo>
                  <a:lnTo>
                    <a:pt x="3539" y="1724"/>
                  </a:lnTo>
                  <a:lnTo>
                    <a:pt x="3512" y="1780"/>
                  </a:lnTo>
                  <a:lnTo>
                    <a:pt x="3481" y="1832"/>
                  </a:lnTo>
                  <a:lnTo>
                    <a:pt x="3444" y="1880"/>
                  </a:lnTo>
                  <a:lnTo>
                    <a:pt x="3404" y="1925"/>
                  </a:lnTo>
                  <a:lnTo>
                    <a:pt x="3360" y="1965"/>
                  </a:lnTo>
                  <a:lnTo>
                    <a:pt x="3312" y="2002"/>
                  </a:lnTo>
                  <a:lnTo>
                    <a:pt x="3260" y="2034"/>
                  </a:lnTo>
                  <a:lnTo>
                    <a:pt x="3205" y="2061"/>
                  </a:lnTo>
                  <a:lnTo>
                    <a:pt x="3148" y="2083"/>
                  </a:lnTo>
                  <a:lnTo>
                    <a:pt x="3087" y="2098"/>
                  </a:lnTo>
                  <a:lnTo>
                    <a:pt x="3025" y="2109"/>
                  </a:lnTo>
                  <a:lnTo>
                    <a:pt x="2961" y="2112"/>
                  </a:lnTo>
                  <a:lnTo>
                    <a:pt x="2961" y="2112"/>
                  </a:lnTo>
                  <a:lnTo>
                    <a:pt x="626" y="2112"/>
                  </a:lnTo>
                  <a:lnTo>
                    <a:pt x="626" y="2112"/>
                  </a:lnTo>
                  <a:lnTo>
                    <a:pt x="562" y="2108"/>
                  </a:lnTo>
                  <a:lnTo>
                    <a:pt x="500" y="2098"/>
                  </a:lnTo>
                  <a:lnTo>
                    <a:pt x="439" y="2082"/>
                  </a:lnTo>
                  <a:lnTo>
                    <a:pt x="382" y="2060"/>
                  </a:lnTo>
                  <a:lnTo>
                    <a:pt x="327" y="2034"/>
                  </a:lnTo>
                  <a:lnTo>
                    <a:pt x="276" y="2001"/>
                  </a:lnTo>
                  <a:lnTo>
                    <a:pt x="227" y="1965"/>
                  </a:lnTo>
                  <a:lnTo>
                    <a:pt x="183" y="1924"/>
                  </a:lnTo>
                  <a:lnTo>
                    <a:pt x="142" y="1880"/>
                  </a:lnTo>
                  <a:lnTo>
                    <a:pt x="107" y="1831"/>
                  </a:lnTo>
                  <a:lnTo>
                    <a:pt x="75" y="1778"/>
                  </a:lnTo>
                  <a:lnTo>
                    <a:pt x="49" y="1724"/>
                  </a:lnTo>
                  <a:lnTo>
                    <a:pt x="28" y="1665"/>
                  </a:lnTo>
                  <a:lnTo>
                    <a:pt x="13" y="1606"/>
                  </a:lnTo>
                  <a:lnTo>
                    <a:pt x="3" y="1544"/>
                  </a:lnTo>
                  <a:lnTo>
                    <a:pt x="0" y="1479"/>
                  </a:lnTo>
                  <a:lnTo>
                    <a:pt x="3" y="1415"/>
                  </a:lnTo>
                  <a:lnTo>
                    <a:pt x="13" y="1353"/>
                  </a:lnTo>
                  <a:lnTo>
                    <a:pt x="28" y="1293"/>
                  </a:lnTo>
                  <a:lnTo>
                    <a:pt x="49" y="1235"/>
                  </a:lnTo>
                  <a:lnTo>
                    <a:pt x="75" y="1180"/>
                  </a:lnTo>
                  <a:lnTo>
                    <a:pt x="105" y="1129"/>
                  </a:lnTo>
                  <a:lnTo>
                    <a:pt x="141" y="1080"/>
                  </a:lnTo>
                  <a:lnTo>
                    <a:pt x="182" y="1035"/>
                  </a:lnTo>
                  <a:lnTo>
                    <a:pt x="226" y="994"/>
                  </a:lnTo>
                  <a:lnTo>
                    <a:pt x="274" y="958"/>
                  </a:lnTo>
                  <a:lnTo>
                    <a:pt x="325" y="926"/>
                  </a:lnTo>
                  <a:lnTo>
                    <a:pt x="379" y="900"/>
                  </a:lnTo>
                  <a:lnTo>
                    <a:pt x="436" y="877"/>
                  </a:lnTo>
                  <a:lnTo>
                    <a:pt x="436" y="854"/>
                  </a:lnTo>
                  <a:lnTo>
                    <a:pt x="439" y="789"/>
                  </a:lnTo>
                  <a:lnTo>
                    <a:pt x="449" y="726"/>
                  </a:lnTo>
                  <a:lnTo>
                    <a:pt x="464" y="665"/>
                  </a:lnTo>
                  <a:lnTo>
                    <a:pt x="486" y="607"/>
                  </a:lnTo>
                  <a:lnTo>
                    <a:pt x="512" y="552"/>
                  </a:lnTo>
                  <a:lnTo>
                    <a:pt x="544" y="500"/>
                  </a:lnTo>
                  <a:lnTo>
                    <a:pt x="581" y="451"/>
                  </a:lnTo>
                  <a:lnTo>
                    <a:pt x="622" y="405"/>
                  </a:lnTo>
                  <a:lnTo>
                    <a:pt x="666" y="365"/>
                  </a:lnTo>
                  <a:lnTo>
                    <a:pt x="715" y="328"/>
                  </a:lnTo>
                  <a:lnTo>
                    <a:pt x="768" y="297"/>
                  </a:lnTo>
                  <a:lnTo>
                    <a:pt x="823" y="271"/>
                  </a:lnTo>
                  <a:lnTo>
                    <a:pt x="881" y="249"/>
                  </a:lnTo>
                  <a:lnTo>
                    <a:pt x="942" y="234"/>
                  </a:lnTo>
                  <a:lnTo>
                    <a:pt x="1005" y="224"/>
                  </a:lnTo>
                  <a:lnTo>
                    <a:pt x="1070" y="221"/>
                  </a:lnTo>
                  <a:lnTo>
                    <a:pt x="1133" y="224"/>
                  </a:lnTo>
                  <a:lnTo>
                    <a:pt x="1194" y="232"/>
                  </a:lnTo>
                  <a:lnTo>
                    <a:pt x="1253" y="247"/>
                  </a:lnTo>
                  <a:lnTo>
                    <a:pt x="1309" y="267"/>
                  </a:lnTo>
                  <a:lnTo>
                    <a:pt x="1346" y="221"/>
                  </a:lnTo>
                  <a:lnTo>
                    <a:pt x="1386" y="177"/>
                  </a:lnTo>
                  <a:lnTo>
                    <a:pt x="1431" y="138"/>
                  </a:lnTo>
                  <a:lnTo>
                    <a:pt x="1480" y="103"/>
                  </a:lnTo>
                  <a:lnTo>
                    <a:pt x="1531" y="73"/>
                  </a:lnTo>
                  <a:lnTo>
                    <a:pt x="1585" y="47"/>
                  </a:lnTo>
                  <a:lnTo>
                    <a:pt x="1643" y="27"/>
                  </a:lnTo>
                  <a:lnTo>
                    <a:pt x="1702" y="12"/>
                  </a:lnTo>
                  <a:lnTo>
                    <a:pt x="1764" y="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D545D6D-AB6C-4D95-B4A8-B5E8F8639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7271" y="5500484"/>
              <a:ext cx="1005911" cy="194967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397DB08-BE88-4AD0-A847-9B9774A7D722}"/>
                </a:ext>
              </a:extLst>
            </p:cNvPr>
            <p:cNvSpPr txBox="1"/>
            <p:nvPr/>
          </p:nvSpPr>
          <p:spPr>
            <a:xfrm>
              <a:off x="10885158" y="5819339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MATLAB Production Server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B0B09AB-EA27-47D2-857C-E3D4E3F77C82}"/>
                </a:ext>
              </a:extLst>
            </p:cNvPr>
            <p:cNvSpPr/>
            <p:nvPr/>
          </p:nvSpPr>
          <p:spPr>
            <a:xfrm>
              <a:off x="11355445" y="4404811"/>
              <a:ext cx="319522" cy="2880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254000" contourW="25400">
              <a:bevelT w="0" h="0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38F0D7C-1E73-4CF0-85C7-9C7E4B0C7B1C}"/>
                </a:ext>
              </a:extLst>
            </p:cNvPr>
            <p:cNvSpPr txBox="1"/>
            <p:nvPr/>
          </p:nvSpPr>
          <p:spPr>
            <a:xfrm>
              <a:off x="11117768" y="4889713"/>
              <a:ext cx="915414" cy="400110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rgbClr val="176DAD"/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000">
                  <a:solidFill>
                    <a:schemeClr val="tx1"/>
                  </a:solidFill>
                </a:rPr>
                <a:t>Deployed Simulation</a:t>
              </a: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9299B5C5-2A25-4991-9871-9D8942793099}"/>
                </a:ext>
              </a:extLst>
            </p:cNvPr>
            <p:cNvSpPr/>
            <p:nvPr/>
          </p:nvSpPr>
          <p:spPr>
            <a:xfrm>
              <a:off x="9403517" y="2683040"/>
              <a:ext cx="1600200" cy="914400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MATLAB Compiler SDK</a:t>
              </a:r>
            </a:p>
          </p:txBody>
        </p: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47E622D1-4A40-4805-A4A8-95C318235331}"/>
                </a:ext>
              </a:extLst>
            </p:cNvPr>
            <p:cNvCxnSpPr>
              <a:cxnSpLocks/>
              <a:endCxn id="107" idx="0"/>
            </p:cNvCxnSpPr>
            <p:nvPr/>
          </p:nvCxnSpPr>
          <p:spPr>
            <a:xfrm>
              <a:off x="6530928" y="1936981"/>
              <a:ext cx="3672689" cy="74605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4B038F1-72A3-4791-AE7E-C03129E7EE56}"/>
                </a:ext>
              </a:extLst>
            </p:cNvPr>
            <p:cNvCxnSpPr/>
            <p:nvPr/>
          </p:nvCxnSpPr>
          <p:spPr>
            <a:xfrm flipH="1">
              <a:off x="10203617" y="3607249"/>
              <a:ext cx="1" cy="499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676E9A-A07E-E203-C90E-59DCA4FE53CD}"/>
              </a:ext>
            </a:extLst>
          </p:cNvPr>
          <p:cNvGrpSpPr/>
          <p:nvPr/>
        </p:nvGrpSpPr>
        <p:grpSpPr>
          <a:xfrm>
            <a:off x="7666051" y="917258"/>
            <a:ext cx="4505145" cy="1239923"/>
            <a:chOff x="7666051" y="917258"/>
            <a:chExt cx="4505145" cy="12399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E03EDB-CDDB-48ED-AF3F-65CA822E5037}"/>
                </a:ext>
              </a:extLst>
            </p:cNvPr>
            <p:cNvGrpSpPr/>
            <p:nvPr/>
          </p:nvGrpSpPr>
          <p:grpSpPr>
            <a:xfrm>
              <a:off x="10538423" y="917258"/>
              <a:ext cx="1055748" cy="914400"/>
              <a:chOff x="9630185" y="1455856"/>
              <a:chExt cx="1398363" cy="1211144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DF8BAAD-A41D-4F64-A8B9-29039CF10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0185" y="1455856"/>
                <a:ext cx="1398363" cy="1211144"/>
              </a:xfrm>
              <a:prstGeom prst="rect">
                <a:avLst/>
              </a:prstGeom>
            </p:spPr>
          </p:pic>
          <p:pic>
            <p:nvPicPr>
              <p:cNvPr id="79" name="Picture 2">
                <a:extLst>
                  <a:ext uri="{FF2B5EF4-FFF2-40B4-BE49-F238E27FC236}">
                    <a16:creationId xmlns:a16="http://schemas.microsoft.com/office/drawing/2014/main" id="{DF915167-74CE-4D43-8AE5-0A8D918AEB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0336" y="1631740"/>
                <a:ext cx="578060" cy="578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FE40EA-ED00-476E-B0C4-AB3E5E5147B1}"/>
                </a:ext>
              </a:extLst>
            </p:cNvPr>
            <p:cNvSpPr txBox="1"/>
            <p:nvPr/>
          </p:nvSpPr>
          <p:spPr>
            <a:xfrm>
              <a:off x="9961396" y="1757071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Simulink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AE67F776-543C-4449-B3F6-05DDDEAD6F5C}"/>
                </a:ext>
              </a:extLst>
            </p:cNvPr>
            <p:cNvSpPr/>
            <p:nvPr/>
          </p:nvSpPr>
          <p:spPr>
            <a:xfrm>
              <a:off x="8757101" y="1038417"/>
              <a:ext cx="1347273" cy="672083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Simulink Compiler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160B064-91DF-4FEE-B37A-64940AD8FAEE}"/>
                </a:ext>
              </a:extLst>
            </p:cNvPr>
            <p:cNvCxnSpPr>
              <a:cxnSpLocks/>
              <a:stCxn id="78" idx="1"/>
              <a:endCxn id="83" idx="3"/>
            </p:cNvCxnSpPr>
            <p:nvPr/>
          </p:nvCxnSpPr>
          <p:spPr>
            <a:xfrm flipH="1">
              <a:off x="10104374" y="1374458"/>
              <a:ext cx="43404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CAFCE9B5-2952-475F-A486-754E236F6031}"/>
                </a:ext>
              </a:extLst>
            </p:cNvPr>
            <p:cNvCxnSpPr>
              <a:cxnSpLocks/>
              <a:stCxn id="83" idx="1"/>
            </p:cNvCxnSpPr>
            <p:nvPr/>
          </p:nvCxnSpPr>
          <p:spPr>
            <a:xfrm rot="10800000" flipV="1">
              <a:off x="7666051" y="1374459"/>
              <a:ext cx="1091051" cy="562522"/>
            </a:xfrm>
            <a:prstGeom prst="bentConnector3">
              <a:avLst>
                <a:gd name="adj1" fmla="val 99947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E441FF-665F-38DA-A146-9A71FE32A77E}"/>
              </a:ext>
            </a:extLst>
          </p:cNvPr>
          <p:cNvGrpSpPr/>
          <p:nvPr/>
        </p:nvGrpSpPr>
        <p:grpSpPr>
          <a:xfrm>
            <a:off x="3978045" y="1940034"/>
            <a:ext cx="4172282" cy="4525636"/>
            <a:chOff x="3978045" y="1940034"/>
            <a:chExt cx="4172282" cy="452563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8FF98E9-A810-46DA-8A73-0977EDBBF07C}"/>
                </a:ext>
              </a:extLst>
            </p:cNvPr>
            <p:cNvSpPr/>
            <p:nvPr/>
          </p:nvSpPr>
          <p:spPr>
            <a:xfrm>
              <a:off x="5738093" y="2667000"/>
              <a:ext cx="1600200" cy="914400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MATLAB Compiler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1DD6325-2E92-45CF-B383-A901F49A13B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452772" y="1940034"/>
              <a:ext cx="1085421" cy="72696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BACC28C-D2AA-45C0-AECA-D3444BA14F24}"/>
                </a:ext>
              </a:extLst>
            </p:cNvPr>
            <p:cNvCxnSpPr/>
            <p:nvPr/>
          </p:nvCxnSpPr>
          <p:spPr>
            <a:xfrm flipH="1">
              <a:off x="6538192" y="3600438"/>
              <a:ext cx="1" cy="499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14E1FAE-EAD0-4375-89D8-F016BA7152FE}"/>
                </a:ext>
              </a:extLst>
            </p:cNvPr>
            <p:cNvSpPr txBox="1"/>
            <p:nvPr/>
          </p:nvSpPr>
          <p:spPr>
            <a:xfrm>
              <a:off x="4616642" y="5977045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MATLAB Web App Server</a:t>
              </a:r>
            </a:p>
          </p:txBody>
        </p:sp>
        <p:sp>
          <p:nvSpPr>
            <p:cNvPr id="110" name="Freeform 49">
              <a:extLst>
                <a:ext uri="{FF2B5EF4-FFF2-40B4-BE49-F238E27FC236}">
                  <a16:creationId xmlns:a16="http://schemas.microsoft.com/office/drawing/2014/main" id="{54D035E5-AFE8-49FE-A680-6174B25B5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652" y="4447265"/>
              <a:ext cx="632251" cy="820965"/>
            </a:xfrm>
            <a:custGeom>
              <a:avLst/>
              <a:gdLst>
                <a:gd name="T0" fmla="*/ 407 w 407"/>
                <a:gd name="T1" fmla="*/ 341 h 474"/>
                <a:gd name="T2" fmla="*/ 333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9 w 407"/>
                <a:gd name="T9" fmla="*/ 76 h 474"/>
                <a:gd name="T10" fmla="*/ 313 w 407"/>
                <a:gd name="T11" fmla="*/ 79 h 474"/>
                <a:gd name="T12" fmla="*/ 312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1 w 407"/>
                <a:gd name="T19" fmla="*/ 119 h 474"/>
                <a:gd name="T20" fmla="*/ 298 w 407"/>
                <a:gd name="T21" fmla="*/ 124 h 474"/>
                <a:gd name="T22" fmla="*/ 288 w 407"/>
                <a:gd name="T23" fmla="*/ 131 h 474"/>
                <a:gd name="T24" fmla="*/ 284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8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4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8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4 w 407"/>
                <a:gd name="T85" fmla="*/ 462 h 474"/>
                <a:gd name="T86" fmla="*/ 359 w 407"/>
                <a:gd name="T87" fmla="*/ 451 h 474"/>
                <a:gd name="T88" fmla="*/ 361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7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8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3" y="79"/>
                  </a:lnTo>
                  <a:lnTo>
                    <a:pt x="333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9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2" y="82"/>
                  </a:lnTo>
                  <a:lnTo>
                    <a:pt x="312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8" y="131"/>
                  </a:lnTo>
                  <a:lnTo>
                    <a:pt x="284" y="133"/>
                  </a:lnTo>
                  <a:lnTo>
                    <a:pt x="284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7" y="102"/>
                  </a:lnTo>
                  <a:lnTo>
                    <a:pt x="249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4" y="415"/>
                  </a:lnTo>
                  <a:lnTo>
                    <a:pt x="284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4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1" y="445"/>
                  </a:lnTo>
                  <a:lnTo>
                    <a:pt x="361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3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2" name="Rectangle 50">
              <a:extLst>
                <a:ext uri="{FF2B5EF4-FFF2-40B4-BE49-F238E27FC236}">
                  <a16:creationId xmlns:a16="http://schemas.microsoft.com/office/drawing/2014/main" id="{149194DC-0788-42C8-A697-44FB4E7DB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0692" y="4701357"/>
              <a:ext cx="4472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Excel</a:t>
              </a:r>
            </a:p>
            <a:p>
              <a:pPr algn="ctr"/>
              <a:r>
                <a:rPr lang="en-US" altLang="en-US" sz="1100" b="1"/>
                <a:t>Add-in</a:t>
              </a:r>
            </a:p>
          </p:txBody>
        </p:sp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793971BC-AA43-4305-AD5F-E2E96953C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071" y="4447265"/>
              <a:ext cx="630698" cy="820965"/>
            </a:xfrm>
            <a:custGeom>
              <a:avLst/>
              <a:gdLst>
                <a:gd name="T0" fmla="*/ 406 w 406"/>
                <a:gd name="T1" fmla="*/ 341 h 474"/>
                <a:gd name="T2" fmla="*/ 331 w 406"/>
                <a:gd name="T3" fmla="*/ 79 h 474"/>
                <a:gd name="T4" fmla="*/ 327 w 406"/>
                <a:gd name="T5" fmla="*/ 76 h 474"/>
                <a:gd name="T6" fmla="*/ 321 w 406"/>
                <a:gd name="T7" fmla="*/ 75 h 474"/>
                <a:gd name="T8" fmla="*/ 317 w 406"/>
                <a:gd name="T9" fmla="*/ 76 h 474"/>
                <a:gd name="T10" fmla="*/ 313 w 406"/>
                <a:gd name="T11" fmla="*/ 79 h 474"/>
                <a:gd name="T12" fmla="*/ 310 w 406"/>
                <a:gd name="T13" fmla="*/ 82 h 474"/>
                <a:gd name="T14" fmla="*/ 308 w 406"/>
                <a:gd name="T15" fmla="*/ 95 h 474"/>
                <a:gd name="T16" fmla="*/ 306 w 406"/>
                <a:gd name="T17" fmla="*/ 107 h 474"/>
                <a:gd name="T18" fmla="*/ 301 w 406"/>
                <a:gd name="T19" fmla="*/ 119 h 474"/>
                <a:gd name="T20" fmla="*/ 298 w 406"/>
                <a:gd name="T21" fmla="*/ 124 h 474"/>
                <a:gd name="T22" fmla="*/ 288 w 406"/>
                <a:gd name="T23" fmla="*/ 131 h 474"/>
                <a:gd name="T24" fmla="*/ 282 w 406"/>
                <a:gd name="T25" fmla="*/ 133 h 474"/>
                <a:gd name="T26" fmla="*/ 271 w 406"/>
                <a:gd name="T27" fmla="*/ 135 h 474"/>
                <a:gd name="T28" fmla="*/ 260 w 406"/>
                <a:gd name="T29" fmla="*/ 131 h 474"/>
                <a:gd name="T30" fmla="*/ 257 w 406"/>
                <a:gd name="T31" fmla="*/ 128 h 474"/>
                <a:gd name="T32" fmla="*/ 250 w 406"/>
                <a:gd name="T33" fmla="*/ 119 h 474"/>
                <a:gd name="T34" fmla="*/ 247 w 406"/>
                <a:gd name="T35" fmla="*/ 114 h 474"/>
                <a:gd name="T36" fmla="*/ 246 w 406"/>
                <a:gd name="T37" fmla="*/ 102 h 474"/>
                <a:gd name="T38" fmla="*/ 250 w 406"/>
                <a:gd name="T39" fmla="*/ 90 h 474"/>
                <a:gd name="T40" fmla="*/ 254 w 406"/>
                <a:gd name="T41" fmla="*/ 84 h 474"/>
                <a:gd name="T42" fmla="*/ 268 w 406"/>
                <a:gd name="T43" fmla="*/ 72 h 474"/>
                <a:gd name="T44" fmla="*/ 274 w 406"/>
                <a:gd name="T45" fmla="*/ 67 h 474"/>
                <a:gd name="T46" fmla="*/ 278 w 406"/>
                <a:gd name="T47" fmla="*/ 62 h 474"/>
                <a:gd name="T48" fmla="*/ 279 w 406"/>
                <a:gd name="T49" fmla="*/ 56 h 474"/>
                <a:gd name="T50" fmla="*/ 278 w 406"/>
                <a:gd name="T51" fmla="*/ 51 h 474"/>
                <a:gd name="T52" fmla="*/ 274 w 406"/>
                <a:gd name="T53" fmla="*/ 46 h 474"/>
                <a:gd name="T54" fmla="*/ 195 w 406"/>
                <a:gd name="T55" fmla="*/ 0 h 474"/>
                <a:gd name="T56" fmla="*/ 0 w 406"/>
                <a:gd name="T57" fmla="*/ 347 h 474"/>
                <a:gd name="T58" fmla="*/ 273 w 406"/>
                <a:gd name="T59" fmla="*/ 417 h 474"/>
                <a:gd name="T60" fmla="*/ 278 w 406"/>
                <a:gd name="T61" fmla="*/ 415 h 474"/>
                <a:gd name="T62" fmla="*/ 282 w 406"/>
                <a:gd name="T63" fmla="*/ 415 h 474"/>
                <a:gd name="T64" fmla="*/ 291 w 406"/>
                <a:gd name="T65" fmla="*/ 419 h 474"/>
                <a:gd name="T66" fmla="*/ 292 w 406"/>
                <a:gd name="T67" fmla="*/ 425 h 474"/>
                <a:gd name="T68" fmla="*/ 293 w 406"/>
                <a:gd name="T69" fmla="*/ 432 h 474"/>
                <a:gd name="T70" fmla="*/ 298 w 406"/>
                <a:gd name="T71" fmla="*/ 451 h 474"/>
                <a:gd name="T72" fmla="*/ 300 w 406"/>
                <a:gd name="T73" fmla="*/ 458 h 474"/>
                <a:gd name="T74" fmla="*/ 309 w 406"/>
                <a:gd name="T75" fmla="*/ 467 h 474"/>
                <a:gd name="T76" fmla="*/ 321 w 406"/>
                <a:gd name="T77" fmla="*/ 473 h 474"/>
                <a:gd name="T78" fmla="*/ 329 w 406"/>
                <a:gd name="T79" fmla="*/ 474 h 474"/>
                <a:gd name="T80" fmla="*/ 337 w 406"/>
                <a:gd name="T81" fmla="*/ 473 h 474"/>
                <a:gd name="T82" fmla="*/ 344 w 406"/>
                <a:gd name="T83" fmla="*/ 469 h 474"/>
                <a:gd name="T84" fmla="*/ 354 w 406"/>
                <a:gd name="T85" fmla="*/ 462 h 474"/>
                <a:gd name="T86" fmla="*/ 358 w 406"/>
                <a:gd name="T87" fmla="*/ 451 h 474"/>
                <a:gd name="T88" fmla="*/ 359 w 406"/>
                <a:gd name="T89" fmla="*/ 445 h 474"/>
                <a:gd name="T90" fmla="*/ 358 w 406"/>
                <a:gd name="T91" fmla="*/ 432 h 474"/>
                <a:gd name="T92" fmla="*/ 356 w 406"/>
                <a:gd name="T93" fmla="*/ 426 h 474"/>
                <a:gd name="T94" fmla="*/ 347 w 406"/>
                <a:gd name="T95" fmla="*/ 415 h 474"/>
                <a:gd name="T96" fmla="*/ 337 w 406"/>
                <a:gd name="T97" fmla="*/ 406 h 474"/>
                <a:gd name="T98" fmla="*/ 328 w 406"/>
                <a:gd name="T99" fmla="*/ 398 h 474"/>
                <a:gd name="T100" fmla="*/ 327 w 406"/>
                <a:gd name="T101" fmla="*/ 394 h 474"/>
                <a:gd name="T102" fmla="*/ 328 w 406"/>
                <a:gd name="T103" fmla="*/ 389 h 474"/>
                <a:gd name="T104" fmla="*/ 335 w 406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6" h="474">
                  <a:moveTo>
                    <a:pt x="335" y="382"/>
                  </a:moveTo>
                  <a:lnTo>
                    <a:pt x="406" y="341"/>
                  </a:lnTo>
                  <a:lnTo>
                    <a:pt x="406" y="121"/>
                  </a:lnTo>
                  <a:lnTo>
                    <a:pt x="331" y="79"/>
                  </a:lnTo>
                  <a:lnTo>
                    <a:pt x="331" y="79"/>
                  </a:lnTo>
                  <a:lnTo>
                    <a:pt x="327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6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3" y="129"/>
                  </a:lnTo>
                  <a:lnTo>
                    <a:pt x="288" y="131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77" y="135"/>
                  </a:lnTo>
                  <a:lnTo>
                    <a:pt x="271" y="135"/>
                  </a:lnTo>
                  <a:lnTo>
                    <a:pt x="266" y="133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57" y="128"/>
                  </a:lnTo>
                  <a:lnTo>
                    <a:pt x="252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6" y="102"/>
                  </a:lnTo>
                  <a:lnTo>
                    <a:pt x="247" y="96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54" y="84"/>
                  </a:lnTo>
                  <a:lnTo>
                    <a:pt x="258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79" y="56"/>
                  </a:lnTo>
                  <a:lnTo>
                    <a:pt x="279" y="54"/>
                  </a:lnTo>
                  <a:lnTo>
                    <a:pt x="278" y="51"/>
                  </a:lnTo>
                  <a:lnTo>
                    <a:pt x="278" y="51"/>
                  </a:lnTo>
                  <a:lnTo>
                    <a:pt x="274" y="46"/>
                  </a:lnTo>
                  <a:lnTo>
                    <a:pt x="270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6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2" y="415"/>
                  </a:lnTo>
                  <a:lnTo>
                    <a:pt x="282" y="415"/>
                  </a:lnTo>
                  <a:lnTo>
                    <a:pt x="287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2" y="425"/>
                  </a:lnTo>
                  <a:lnTo>
                    <a:pt x="293" y="432"/>
                  </a:lnTo>
                  <a:lnTo>
                    <a:pt x="293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0" y="458"/>
                  </a:lnTo>
                  <a:lnTo>
                    <a:pt x="300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4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49" y="466"/>
                  </a:lnTo>
                  <a:lnTo>
                    <a:pt x="354" y="462"/>
                  </a:lnTo>
                  <a:lnTo>
                    <a:pt x="356" y="457"/>
                  </a:lnTo>
                  <a:lnTo>
                    <a:pt x="358" y="451"/>
                  </a:lnTo>
                  <a:lnTo>
                    <a:pt x="358" y="451"/>
                  </a:lnTo>
                  <a:lnTo>
                    <a:pt x="359" y="445"/>
                  </a:lnTo>
                  <a:lnTo>
                    <a:pt x="359" y="438"/>
                  </a:lnTo>
                  <a:lnTo>
                    <a:pt x="358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1" y="420"/>
                  </a:lnTo>
                  <a:lnTo>
                    <a:pt x="347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1" y="402"/>
                  </a:lnTo>
                  <a:lnTo>
                    <a:pt x="328" y="398"/>
                  </a:lnTo>
                  <a:lnTo>
                    <a:pt x="328" y="398"/>
                  </a:lnTo>
                  <a:lnTo>
                    <a:pt x="327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0" y="385"/>
                  </a:lnTo>
                  <a:lnTo>
                    <a:pt x="335" y="382"/>
                  </a:lnTo>
                  <a:lnTo>
                    <a:pt x="335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5" name="Rectangle 55">
              <a:extLst>
                <a:ext uri="{FF2B5EF4-FFF2-40B4-BE49-F238E27FC236}">
                  <a16:creationId xmlns:a16="http://schemas.microsoft.com/office/drawing/2014/main" id="{A904C719-4F3B-48DA-B1E3-E5B9D1806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6731" y="4701357"/>
              <a:ext cx="5658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Hadoop/</a:t>
              </a:r>
            </a:p>
            <a:p>
              <a:r>
                <a:rPr lang="en-US" altLang="en-US" sz="1100" b="1"/>
                <a:t>Spark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021E149-DD17-4391-A886-17D42112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544" y="4487449"/>
              <a:ext cx="551088" cy="734784"/>
            </a:xfrm>
            <a:prstGeom prst="rect">
              <a:avLst/>
            </a:prstGeom>
            <a:noFill/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6D8BB41-E6FF-49F4-A04D-FAD0E24DF340}"/>
                </a:ext>
              </a:extLst>
            </p:cNvPr>
            <p:cNvSpPr txBox="1"/>
            <p:nvPr/>
          </p:nvSpPr>
          <p:spPr>
            <a:xfrm>
              <a:off x="4114209" y="4812689"/>
              <a:ext cx="488968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4747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176DAD"/>
                  </a:solidFill>
                  <a:latin typeface="Arial" pitchFamily="34" charset="0"/>
                  <a:cs typeface="Arial" pitchFamily="34" charset="0"/>
                </a:rPr>
                <a:t>.exe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02CADB7-10D4-41D6-A340-1354AF9644A7}"/>
                </a:ext>
              </a:extLst>
            </p:cNvPr>
            <p:cNvGrpSpPr/>
            <p:nvPr/>
          </p:nvGrpSpPr>
          <p:grpSpPr>
            <a:xfrm>
              <a:off x="4207606" y="5421288"/>
              <a:ext cx="632242" cy="548640"/>
              <a:chOff x="5328073" y="5523357"/>
              <a:chExt cx="761787" cy="661055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375582EB-D390-42F6-9AA9-6BD953DA4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8073" y="5523357"/>
                <a:ext cx="761787" cy="661055"/>
              </a:xfrm>
              <a:prstGeom prst="rect">
                <a:avLst/>
              </a:prstGeom>
            </p:spPr>
          </p:pic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C281BD6-C3F3-4907-A465-D6639C94F915}"/>
                  </a:ext>
                </a:extLst>
              </p:cNvPr>
              <p:cNvSpPr/>
              <p:nvPr/>
            </p:nvSpPr>
            <p:spPr>
              <a:xfrm>
                <a:off x="5398905" y="5585434"/>
                <a:ext cx="621792" cy="8459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BF24D63-7803-4D90-BD52-798046694436}"/>
                  </a:ext>
                </a:extLst>
              </p:cNvPr>
              <p:cNvSpPr/>
              <p:nvPr/>
            </p:nvSpPr>
            <p:spPr>
              <a:xfrm>
                <a:off x="5955033" y="560113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AB7550A-B7F6-4E56-9CE0-78A20934E672}"/>
                  </a:ext>
                </a:extLst>
              </p:cNvPr>
              <p:cNvSpPr/>
              <p:nvPr/>
            </p:nvSpPr>
            <p:spPr>
              <a:xfrm>
                <a:off x="5884973" y="5598790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7201755E-CA91-4B8E-B1BC-63A6CEE2093D}"/>
                  </a:ext>
                </a:extLst>
              </p:cNvPr>
              <p:cNvSpPr/>
              <p:nvPr/>
            </p:nvSpPr>
            <p:spPr>
              <a:xfrm>
                <a:off x="5814730" y="559879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EB7EA53-0DE3-4C6F-9AC4-817A7CAA314B}"/>
                  </a:ext>
                </a:extLst>
              </p:cNvPr>
              <p:cNvSpPr/>
              <p:nvPr/>
            </p:nvSpPr>
            <p:spPr>
              <a:xfrm>
                <a:off x="5405255" y="5664252"/>
                <a:ext cx="612648" cy="295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1874F9F-66F9-4DF1-9352-B2299C39AD30}"/>
                  </a:ext>
                </a:extLst>
              </p:cNvPr>
              <p:cNvSpPr/>
              <p:nvPr/>
            </p:nvSpPr>
            <p:spPr>
              <a:xfrm>
                <a:off x="5457260" y="5694544"/>
                <a:ext cx="427713" cy="6153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4747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E503B8A-D608-4B73-B216-A0CDFDD95C49}"/>
                  </a:ext>
                </a:extLst>
              </p:cNvPr>
              <p:cNvSpPr/>
              <p:nvPr/>
            </p:nvSpPr>
            <p:spPr>
              <a:xfrm>
                <a:off x="5457260" y="5789994"/>
                <a:ext cx="427713" cy="6153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4747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1772A74-173D-4C38-8BCC-55DDE1956DF8}"/>
                  </a:ext>
                </a:extLst>
              </p:cNvPr>
              <p:cNvSpPr/>
              <p:nvPr/>
            </p:nvSpPr>
            <p:spPr>
              <a:xfrm>
                <a:off x="5787012" y="5878804"/>
                <a:ext cx="198847" cy="6758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1672D5B2-A716-49FF-8E48-7B0E9BD5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101" y="5469969"/>
              <a:ext cx="595595" cy="54864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BF67A5D-4CBE-4EBE-B280-D6A649D0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791" y="5469969"/>
              <a:ext cx="386983" cy="451480"/>
            </a:xfrm>
            <a:prstGeom prst="rect">
              <a:avLst/>
            </a:prstGeom>
          </p:spPr>
        </p:pic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2E99C637-9528-4CE0-816C-81B4AC327446}"/>
                </a:ext>
              </a:extLst>
            </p:cNvPr>
            <p:cNvSpPr/>
            <p:nvPr/>
          </p:nvSpPr>
          <p:spPr>
            <a:xfrm>
              <a:off x="3978045" y="4263012"/>
              <a:ext cx="4172282" cy="2202658"/>
            </a:xfrm>
            <a:prstGeom prst="roundRect">
              <a:avLst>
                <a:gd name="adj" fmla="val 1209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1" name="Rounded Rectangle 147">
              <a:extLst>
                <a:ext uri="{FF2B5EF4-FFF2-40B4-BE49-F238E27FC236}">
                  <a16:creationId xmlns:a16="http://schemas.microsoft.com/office/drawing/2014/main" id="{D950A4ED-F7BE-4A1C-A9C6-8633250B191C}"/>
                </a:ext>
              </a:extLst>
            </p:cNvPr>
            <p:cNvSpPr/>
            <p:nvPr/>
          </p:nvSpPr>
          <p:spPr>
            <a:xfrm>
              <a:off x="4322703" y="4080091"/>
              <a:ext cx="3363356" cy="338888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t"/>
            <a:lstStyle/>
            <a:p>
              <a:pPr algn="ctr"/>
              <a:r>
                <a:rPr lang="en-US" sz="1600" b="1" dirty="0" err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Despliegue</a:t>
              </a:r>
              <a:r>
                <a:rPr lang="en-US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 de </a:t>
              </a:r>
              <a:r>
                <a:rPr lang="en-US" sz="1600" b="1" dirty="0" err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escritorio</a:t>
              </a:r>
              <a:r>
                <a:rPr lang="en-US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 y web</a:t>
              </a:r>
            </a:p>
          </p:txBody>
        </p:sp>
        <p:pic>
          <p:nvPicPr>
            <p:cNvPr id="132" name="Picture 2" descr="Image result for docker icon">
              <a:extLst>
                <a:ext uri="{FF2B5EF4-FFF2-40B4-BE49-F238E27FC236}">
                  <a16:creationId xmlns:a16="http://schemas.microsoft.com/office/drawing/2014/main" id="{F187001E-551B-498D-83DA-794A51AF1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311" y="5469969"/>
              <a:ext cx="620189" cy="51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F96E798-8182-4A86-9FBC-2BF284B67C78}"/>
                </a:ext>
              </a:extLst>
            </p:cNvPr>
            <p:cNvGrpSpPr/>
            <p:nvPr/>
          </p:nvGrpSpPr>
          <p:grpSpPr>
            <a:xfrm>
              <a:off x="4890285" y="5405682"/>
              <a:ext cx="824314" cy="573555"/>
              <a:chOff x="2523652" y="2596117"/>
              <a:chExt cx="3470750" cy="2467078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603725AF-CF59-47DD-BCA6-AFC31E876EFC}"/>
                  </a:ext>
                </a:extLst>
              </p:cNvPr>
              <p:cNvGrpSpPr/>
              <p:nvPr/>
            </p:nvGrpSpPr>
            <p:grpSpPr>
              <a:xfrm>
                <a:off x="2523652" y="2596117"/>
                <a:ext cx="3470750" cy="2467078"/>
                <a:chOff x="2482375" y="1281220"/>
                <a:chExt cx="5022012" cy="3601877"/>
              </a:xfrm>
            </p:grpSpPr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AB3C22B2-B393-4BDE-BF17-59CF9D7FB365}"/>
                    </a:ext>
                  </a:extLst>
                </p:cNvPr>
                <p:cNvGrpSpPr/>
                <p:nvPr/>
              </p:nvGrpSpPr>
              <p:grpSpPr>
                <a:xfrm>
                  <a:off x="2482375" y="1281220"/>
                  <a:ext cx="5022012" cy="3601877"/>
                  <a:chOff x="2482375" y="1281220"/>
                  <a:chExt cx="5022012" cy="3601877"/>
                </a:xfrm>
              </p:grpSpPr>
              <p:pic>
                <p:nvPicPr>
                  <p:cNvPr id="139" name="Picture 138">
                    <a:extLst>
                      <a:ext uri="{FF2B5EF4-FFF2-40B4-BE49-F238E27FC236}">
                        <a16:creationId xmlns:a16="http://schemas.microsoft.com/office/drawing/2014/main" id="{6B587ABC-CE53-4058-9811-B2AEB42517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r="1808" b="1551"/>
                  <a:stretch/>
                </p:blipFill>
                <p:spPr>
                  <a:xfrm>
                    <a:off x="2482375" y="1281220"/>
                    <a:ext cx="5022012" cy="3601877"/>
                  </a:xfrm>
                  <a:prstGeom prst="rect">
                    <a:avLst/>
                  </a:prstGeom>
                </p:spPr>
              </p:pic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6CD6F2BD-5E4F-496E-9A55-F935DCE05060}"/>
                      </a:ext>
                    </a:extLst>
                  </p:cNvPr>
                  <p:cNvSpPr/>
                  <p:nvPr/>
                </p:nvSpPr>
                <p:spPr>
                  <a:xfrm>
                    <a:off x="2732691" y="1996965"/>
                    <a:ext cx="4656082" cy="27521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CCB92738-E07C-403F-94ED-C01CF5B3A1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9853" y="2120225"/>
                  <a:ext cx="3758369" cy="2505580"/>
                </a:xfrm>
                <a:prstGeom prst="rect">
                  <a:avLst/>
                </a:prstGeom>
              </p:spPr>
            </p:pic>
          </p:grp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9F60961E-47AC-4BF0-922B-A591888B5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8409" y="3203647"/>
                <a:ext cx="317119" cy="286061"/>
              </a:xfrm>
              <a:prstGeom prst="rect">
                <a:avLst/>
              </a:prstGeom>
            </p:spPr>
          </p:pic>
          <p:pic>
            <p:nvPicPr>
              <p:cNvPr id="136" name="Picture 12" descr="Image result for simulink icon">
                <a:extLst>
                  <a:ext uri="{FF2B5EF4-FFF2-40B4-BE49-F238E27FC236}">
                    <a16:creationId xmlns:a16="http://schemas.microsoft.com/office/drawing/2014/main" id="{5BB66F0C-37C6-483A-9AB3-EE34731A9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8553" y="3182660"/>
                <a:ext cx="246340" cy="246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1" name="Freeform 49">
              <a:extLst>
                <a:ext uri="{FF2B5EF4-FFF2-40B4-BE49-F238E27FC236}">
                  <a16:creationId xmlns:a16="http://schemas.microsoft.com/office/drawing/2014/main" id="{B9B9D7E9-96D1-472F-84C1-83F983EDF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1002" y="4447265"/>
              <a:ext cx="664032" cy="820965"/>
            </a:xfrm>
            <a:custGeom>
              <a:avLst/>
              <a:gdLst>
                <a:gd name="T0" fmla="*/ 407 w 407"/>
                <a:gd name="T1" fmla="*/ 341 h 474"/>
                <a:gd name="T2" fmla="*/ 333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9 w 407"/>
                <a:gd name="T9" fmla="*/ 76 h 474"/>
                <a:gd name="T10" fmla="*/ 313 w 407"/>
                <a:gd name="T11" fmla="*/ 79 h 474"/>
                <a:gd name="T12" fmla="*/ 312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1 w 407"/>
                <a:gd name="T19" fmla="*/ 119 h 474"/>
                <a:gd name="T20" fmla="*/ 298 w 407"/>
                <a:gd name="T21" fmla="*/ 124 h 474"/>
                <a:gd name="T22" fmla="*/ 288 w 407"/>
                <a:gd name="T23" fmla="*/ 131 h 474"/>
                <a:gd name="T24" fmla="*/ 284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8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4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8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4 w 407"/>
                <a:gd name="T85" fmla="*/ 462 h 474"/>
                <a:gd name="T86" fmla="*/ 359 w 407"/>
                <a:gd name="T87" fmla="*/ 451 h 474"/>
                <a:gd name="T88" fmla="*/ 361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7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8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3" y="79"/>
                  </a:lnTo>
                  <a:lnTo>
                    <a:pt x="333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9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2" y="82"/>
                  </a:lnTo>
                  <a:lnTo>
                    <a:pt x="312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8" y="131"/>
                  </a:lnTo>
                  <a:lnTo>
                    <a:pt x="284" y="133"/>
                  </a:lnTo>
                  <a:lnTo>
                    <a:pt x="284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7" y="102"/>
                  </a:lnTo>
                  <a:lnTo>
                    <a:pt x="249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4" y="415"/>
                  </a:lnTo>
                  <a:lnTo>
                    <a:pt x="284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4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1" y="445"/>
                  </a:lnTo>
                  <a:lnTo>
                    <a:pt x="361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3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2" name="Rectangle 50">
              <a:extLst>
                <a:ext uri="{FF2B5EF4-FFF2-40B4-BE49-F238E27FC236}">
                  <a16:creationId xmlns:a16="http://schemas.microsoft.com/office/drawing/2014/main" id="{DF7E56AD-42D9-455D-8742-6F717C6CE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398" y="4684731"/>
              <a:ext cx="6588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Docker</a:t>
              </a:r>
            </a:p>
            <a:p>
              <a:pPr algn="ctr"/>
              <a:r>
                <a:rPr lang="en-US" altLang="en-US" sz="1100" b="1"/>
                <a:t>Container</a:t>
              </a:r>
            </a:p>
          </p:txBody>
        </p:sp>
        <p:sp>
          <p:nvSpPr>
            <p:cNvPr id="143" name="Freeform 49">
              <a:extLst>
                <a:ext uri="{FF2B5EF4-FFF2-40B4-BE49-F238E27FC236}">
                  <a16:creationId xmlns:a16="http://schemas.microsoft.com/office/drawing/2014/main" id="{2DE1E9A3-88A1-4705-B130-20A7CF8D7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283" y="4447265"/>
              <a:ext cx="664032" cy="820965"/>
            </a:xfrm>
            <a:custGeom>
              <a:avLst/>
              <a:gdLst>
                <a:gd name="T0" fmla="*/ 407 w 407"/>
                <a:gd name="T1" fmla="*/ 341 h 474"/>
                <a:gd name="T2" fmla="*/ 333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9 w 407"/>
                <a:gd name="T9" fmla="*/ 76 h 474"/>
                <a:gd name="T10" fmla="*/ 313 w 407"/>
                <a:gd name="T11" fmla="*/ 79 h 474"/>
                <a:gd name="T12" fmla="*/ 312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1 w 407"/>
                <a:gd name="T19" fmla="*/ 119 h 474"/>
                <a:gd name="T20" fmla="*/ 298 w 407"/>
                <a:gd name="T21" fmla="*/ 124 h 474"/>
                <a:gd name="T22" fmla="*/ 288 w 407"/>
                <a:gd name="T23" fmla="*/ 131 h 474"/>
                <a:gd name="T24" fmla="*/ 284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8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4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8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4 w 407"/>
                <a:gd name="T85" fmla="*/ 462 h 474"/>
                <a:gd name="T86" fmla="*/ 359 w 407"/>
                <a:gd name="T87" fmla="*/ 451 h 474"/>
                <a:gd name="T88" fmla="*/ 361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7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8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3" y="79"/>
                  </a:lnTo>
                  <a:lnTo>
                    <a:pt x="333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9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2" y="82"/>
                  </a:lnTo>
                  <a:lnTo>
                    <a:pt x="312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8" y="131"/>
                  </a:lnTo>
                  <a:lnTo>
                    <a:pt x="284" y="133"/>
                  </a:lnTo>
                  <a:lnTo>
                    <a:pt x="284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7" y="102"/>
                  </a:lnTo>
                  <a:lnTo>
                    <a:pt x="249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4" y="415"/>
                  </a:lnTo>
                  <a:lnTo>
                    <a:pt x="284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4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1" y="445"/>
                  </a:lnTo>
                  <a:lnTo>
                    <a:pt x="361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3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4" name="Rectangle 50">
              <a:extLst>
                <a:ext uri="{FF2B5EF4-FFF2-40B4-BE49-F238E27FC236}">
                  <a16:creationId xmlns:a16="http://schemas.microsoft.com/office/drawing/2014/main" id="{14E586D2-3EA8-4D1B-9BDE-E803F7F44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014" y="4726296"/>
              <a:ext cx="6363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 dirty="0"/>
                <a:t>MATLAB </a:t>
              </a:r>
            </a:p>
            <a:p>
              <a:pPr algn="ctr"/>
              <a:r>
                <a:rPr lang="en-US" altLang="en-US" sz="1100" b="1" dirty="0"/>
                <a:t>Web App</a:t>
              </a:r>
            </a:p>
          </p:txBody>
        </p:sp>
      </p:grpSp>
      <p:sp>
        <p:nvSpPr>
          <p:cNvPr id="104" name="Title 1">
            <a:extLst>
              <a:ext uri="{FF2B5EF4-FFF2-40B4-BE49-F238E27FC236}">
                <a16:creationId xmlns:a16="http://schemas.microsoft.com/office/drawing/2014/main" id="{244C00D8-D548-03D5-C826-AC711D07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96" y="340621"/>
            <a:ext cx="11027271" cy="990600"/>
          </a:xfrm>
        </p:spPr>
        <p:txBody>
          <a:bodyPr/>
          <a:lstStyle/>
          <a:p>
            <a:r>
              <a:rPr lang="es-CO" dirty="0"/>
              <a:t>Despliegue sus desarrollos de forma independiente a MATLAB</a:t>
            </a:r>
            <a:endParaRPr lang="es-CO" i="1" dirty="0"/>
          </a:p>
        </p:txBody>
      </p:sp>
    </p:spTree>
    <p:extLst>
      <p:ext uri="{BB962C8B-B14F-4D97-AF65-F5344CB8AC3E}">
        <p14:creationId xmlns:p14="http://schemas.microsoft.com/office/powerpoint/2010/main" val="47260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AA83-2A7A-0F58-0138-924B79AA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392546"/>
            <a:ext cx="10769600" cy="595745"/>
          </a:xfrm>
        </p:spPr>
        <p:txBody>
          <a:bodyPr/>
          <a:lstStyle/>
          <a:p>
            <a:r>
              <a:rPr lang="es-CO" b="1" dirty="0" err="1"/>
              <a:t>Recap</a:t>
            </a:r>
            <a:r>
              <a:rPr lang="es-CO" b="1" dirty="0"/>
              <a:t>: de datos en una tabla…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35BE1-DE16-A64A-7997-A74EC553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7" y="1110790"/>
            <a:ext cx="8842565" cy="53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3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AA83-2A7A-0F58-0138-924B79AA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392546"/>
            <a:ext cx="10769600" cy="595745"/>
          </a:xfrm>
        </p:spPr>
        <p:txBody>
          <a:bodyPr/>
          <a:lstStyle/>
          <a:p>
            <a:r>
              <a:rPr lang="es-CO" b="1" dirty="0" err="1"/>
              <a:t>Recap</a:t>
            </a:r>
            <a:r>
              <a:rPr lang="es-CO" b="1" dirty="0"/>
              <a:t>: de datos en una tabla a un modelo predictivo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A3D1-953A-1EDF-E966-353656DA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76DA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28" y="5136248"/>
            <a:ext cx="1199415" cy="1199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1A325-416D-3168-0483-98E939D6B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5" y="1859795"/>
            <a:ext cx="4886764" cy="4874217"/>
          </a:xfrm>
          <a:prstGeom prst="rect">
            <a:avLst/>
          </a:prstGeom>
        </p:spPr>
      </p:pic>
      <p:grpSp>
        <p:nvGrpSpPr>
          <p:cNvPr id="3" name="Graphic 11">
            <a:extLst>
              <a:ext uri="{FF2B5EF4-FFF2-40B4-BE49-F238E27FC236}">
                <a16:creationId xmlns:a16="http://schemas.microsoft.com/office/drawing/2014/main" id="{A1BCA928-88E9-B0AF-3853-30826C3D15CE}"/>
              </a:ext>
            </a:extLst>
          </p:cNvPr>
          <p:cNvGrpSpPr>
            <a:grpSpLocks noChangeAspect="1"/>
          </p:cNvGrpSpPr>
          <p:nvPr/>
        </p:nvGrpSpPr>
        <p:grpSpPr>
          <a:xfrm>
            <a:off x="5540151" y="2981189"/>
            <a:ext cx="705302" cy="761869"/>
            <a:chOff x="5807527" y="1513065"/>
            <a:chExt cx="1097639" cy="1047750"/>
          </a:xfrm>
          <a:solidFill>
            <a:schemeClr val="tx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5B4F5B7-BC28-426C-4AF2-E2E269690305}"/>
                </a:ext>
              </a:extLst>
            </p:cNvPr>
            <p:cNvSpPr/>
            <p:nvPr/>
          </p:nvSpPr>
          <p:spPr>
            <a:xfrm>
              <a:off x="5931011" y="1687690"/>
              <a:ext cx="896821" cy="598531"/>
            </a:xfrm>
            <a:custGeom>
              <a:avLst/>
              <a:gdLst>
                <a:gd name="connsiteX0" fmla="*/ 22452 w 896821"/>
                <a:gd name="connsiteY0" fmla="*/ 594972 h 598531"/>
                <a:gd name="connsiteX1" fmla="*/ 190840 w 896821"/>
                <a:gd name="connsiteY1" fmla="*/ 414111 h 598531"/>
                <a:gd name="connsiteX2" fmla="*/ 208302 w 896821"/>
                <a:gd name="connsiteY2" fmla="*/ 414111 h 598531"/>
                <a:gd name="connsiteX3" fmla="*/ 385421 w 896821"/>
                <a:gd name="connsiteY3" fmla="*/ 591231 h 598531"/>
                <a:gd name="connsiteX4" fmla="*/ 411615 w 896821"/>
                <a:gd name="connsiteY4" fmla="*/ 591231 h 598531"/>
                <a:gd name="connsiteX5" fmla="*/ 779574 w 896821"/>
                <a:gd name="connsiteY5" fmla="*/ 222023 h 598531"/>
                <a:gd name="connsiteX6" fmla="*/ 797036 w 896821"/>
                <a:gd name="connsiteY6" fmla="*/ 222023 h 598531"/>
                <a:gd name="connsiteX7" fmla="*/ 864391 w 896821"/>
                <a:gd name="connsiteY7" fmla="*/ 289379 h 598531"/>
                <a:gd name="connsiteX8" fmla="*/ 896822 w 896821"/>
                <a:gd name="connsiteY8" fmla="*/ 275658 h 598531"/>
                <a:gd name="connsiteX9" fmla="*/ 896822 w 896821"/>
                <a:gd name="connsiteY9" fmla="*/ 18710 h 598531"/>
                <a:gd name="connsiteX10" fmla="*/ 878112 w 896821"/>
                <a:gd name="connsiteY10" fmla="*/ 0 h 598531"/>
                <a:gd name="connsiteX11" fmla="*/ 621164 w 896821"/>
                <a:gd name="connsiteY11" fmla="*/ 0 h 598531"/>
                <a:gd name="connsiteX12" fmla="*/ 607444 w 896821"/>
                <a:gd name="connsiteY12" fmla="*/ 32430 h 598531"/>
                <a:gd name="connsiteX13" fmla="*/ 674799 w 896821"/>
                <a:gd name="connsiteY13" fmla="*/ 99786 h 598531"/>
                <a:gd name="connsiteX14" fmla="*/ 674799 w 896821"/>
                <a:gd name="connsiteY14" fmla="*/ 117248 h 598531"/>
                <a:gd name="connsiteX15" fmla="*/ 412862 w 896821"/>
                <a:gd name="connsiteY15" fmla="*/ 380433 h 598531"/>
                <a:gd name="connsiteX16" fmla="*/ 386669 w 896821"/>
                <a:gd name="connsiteY16" fmla="*/ 380433 h 598531"/>
                <a:gd name="connsiteX17" fmla="*/ 208302 w 896821"/>
                <a:gd name="connsiteY17" fmla="*/ 202066 h 598531"/>
                <a:gd name="connsiteX18" fmla="*/ 190840 w 896821"/>
                <a:gd name="connsiteY18" fmla="*/ 202066 h 598531"/>
                <a:gd name="connsiteX19" fmla="*/ 3742 w 896821"/>
                <a:gd name="connsiteY19" fmla="*/ 400390 h 598531"/>
                <a:gd name="connsiteX20" fmla="*/ 0 w 896821"/>
                <a:gd name="connsiteY20" fmla="*/ 409122 h 598531"/>
                <a:gd name="connsiteX21" fmla="*/ 0 w 896821"/>
                <a:gd name="connsiteY21" fmla="*/ 586241 h 598531"/>
                <a:gd name="connsiteX22" fmla="*/ 22452 w 896821"/>
                <a:gd name="connsiteY22" fmla="*/ 594972 h 59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6821" h="598531">
                  <a:moveTo>
                    <a:pt x="22452" y="594972"/>
                  </a:moveTo>
                  <a:lnTo>
                    <a:pt x="190840" y="414111"/>
                  </a:lnTo>
                  <a:cubicBezTo>
                    <a:pt x="195829" y="409122"/>
                    <a:pt x="203313" y="409122"/>
                    <a:pt x="208302" y="414111"/>
                  </a:cubicBezTo>
                  <a:lnTo>
                    <a:pt x="385421" y="591231"/>
                  </a:lnTo>
                  <a:cubicBezTo>
                    <a:pt x="392905" y="598714"/>
                    <a:pt x="404131" y="598714"/>
                    <a:pt x="411615" y="591231"/>
                  </a:cubicBezTo>
                  <a:lnTo>
                    <a:pt x="779574" y="222023"/>
                  </a:lnTo>
                  <a:cubicBezTo>
                    <a:pt x="784563" y="217034"/>
                    <a:pt x="792047" y="217034"/>
                    <a:pt x="797036" y="222023"/>
                  </a:cubicBezTo>
                  <a:lnTo>
                    <a:pt x="864391" y="289379"/>
                  </a:lnTo>
                  <a:cubicBezTo>
                    <a:pt x="875617" y="300605"/>
                    <a:pt x="896822" y="293121"/>
                    <a:pt x="896822" y="275658"/>
                  </a:cubicBezTo>
                  <a:lnTo>
                    <a:pt x="896822" y="18710"/>
                  </a:lnTo>
                  <a:cubicBezTo>
                    <a:pt x="896822" y="8731"/>
                    <a:pt x="888090" y="0"/>
                    <a:pt x="878112" y="0"/>
                  </a:cubicBezTo>
                  <a:lnTo>
                    <a:pt x="621164" y="0"/>
                  </a:lnTo>
                  <a:cubicBezTo>
                    <a:pt x="604949" y="0"/>
                    <a:pt x="596218" y="19957"/>
                    <a:pt x="607444" y="32430"/>
                  </a:cubicBezTo>
                  <a:lnTo>
                    <a:pt x="674799" y="99786"/>
                  </a:lnTo>
                  <a:cubicBezTo>
                    <a:pt x="679788" y="104775"/>
                    <a:pt x="679788" y="112259"/>
                    <a:pt x="674799" y="117248"/>
                  </a:cubicBezTo>
                  <a:lnTo>
                    <a:pt x="412862" y="380433"/>
                  </a:lnTo>
                  <a:cubicBezTo>
                    <a:pt x="405378" y="387917"/>
                    <a:pt x="394152" y="387917"/>
                    <a:pt x="386669" y="380433"/>
                  </a:cubicBezTo>
                  <a:lnTo>
                    <a:pt x="208302" y="202066"/>
                  </a:lnTo>
                  <a:cubicBezTo>
                    <a:pt x="203313" y="197077"/>
                    <a:pt x="195829" y="197077"/>
                    <a:pt x="190840" y="202066"/>
                  </a:cubicBezTo>
                  <a:lnTo>
                    <a:pt x="3742" y="400390"/>
                  </a:lnTo>
                  <a:cubicBezTo>
                    <a:pt x="1247" y="402885"/>
                    <a:pt x="0" y="405380"/>
                    <a:pt x="0" y="409122"/>
                  </a:cubicBezTo>
                  <a:lnTo>
                    <a:pt x="0" y="586241"/>
                  </a:lnTo>
                  <a:cubicBezTo>
                    <a:pt x="1247" y="597467"/>
                    <a:pt x="13720" y="602456"/>
                    <a:pt x="22452" y="594972"/>
                  </a:cubicBezTo>
                  <a:close/>
                </a:path>
              </a:pathLst>
            </a:custGeom>
            <a:grpFill/>
            <a:ln w="861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O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87434F8-0432-0201-DDA9-FD769165EACC}"/>
                </a:ext>
              </a:extLst>
            </p:cNvPr>
            <p:cNvSpPr/>
            <p:nvPr/>
          </p:nvSpPr>
          <p:spPr>
            <a:xfrm>
              <a:off x="5807527" y="1513065"/>
              <a:ext cx="1097639" cy="1047750"/>
            </a:xfrm>
            <a:custGeom>
              <a:avLst/>
              <a:gdLst>
                <a:gd name="connsiteX0" fmla="*/ 1072693 w 1097639"/>
                <a:gd name="connsiteY0" fmla="*/ 997857 h 1047750"/>
                <a:gd name="connsiteX1" fmla="*/ 49893 w 1097639"/>
                <a:gd name="connsiteY1" fmla="*/ 997857 h 1047750"/>
                <a:gd name="connsiteX2" fmla="*/ 49893 w 1097639"/>
                <a:gd name="connsiteY2" fmla="*/ 24946 h 1047750"/>
                <a:gd name="connsiteX3" fmla="*/ 24946 w 1097639"/>
                <a:gd name="connsiteY3" fmla="*/ 0 h 1047750"/>
                <a:gd name="connsiteX4" fmla="*/ 0 w 1097639"/>
                <a:gd name="connsiteY4" fmla="*/ 24946 h 1047750"/>
                <a:gd name="connsiteX5" fmla="*/ 0 w 1097639"/>
                <a:gd name="connsiteY5" fmla="*/ 1022804 h 1047750"/>
                <a:gd name="connsiteX6" fmla="*/ 24946 w 1097639"/>
                <a:gd name="connsiteY6" fmla="*/ 1047750 h 1047750"/>
                <a:gd name="connsiteX7" fmla="*/ 1072693 w 1097639"/>
                <a:gd name="connsiteY7" fmla="*/ 1047750 h 1047750"/>
                <a:gd name="connsiteX8" fmla="*/ 1097640 w 1097639"/>
                <a:gd name="connsiteY8" fmla="*/ 1022804 h 1047750"/>
                <a:gd name="connsiteX9" fmla="*/ 1072693 w 1097639"/>
                <a:gd name="connsiteY9" fmla="*/ 997857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7639" h="1047750">
                  <a:moveTo>
                    <a:pt x="1072693" y="997857"/>
                  </a:moveTo>
                  <a:lnTo>
                    <a:pt x="49893" y="997857"/>
                  </a:lnTo>
                  <a:lnTo>
                    <a:pt x="49893" y="24946"/>
                  </a:lnTo>
                  <a:cubicBezTo>
                    <a:pt x="49893" y="11226"/>
                    <a:pt x="38667" y="0"/>
                    <a:pt x="24946" y="0"/>
                  </a:cubicBezTo>
                  <a:cubicBezTo>
                    <a:pt x="11226" y="0"/>
                    <a:pt x="0" y="11226"/>
                    <a:pt x="0" y="24946"/>
                  </a:cubicBezTo>
                  <a:lnTo>
                    <a:pt x="0" y="1022804"/>
                  </a:lnTo>
                  <a:cubicBezTo>
                    <a:pt x="0" y="1036524"/>
                    <a:pt x="11226" y="1047750"/>
                    <a:pt x="24946" y="1047750"/>
                  </a:cubicBezTo>
                  <a:lnTo>
                    <a:pt x="1072693" y="1047750"/>
                  </a:lnTo>
                  <a:cubicBezTo>
                    <a:pt x="1086414" y="1047750"/>
                    <a:pt x="1097640" y="1036524"/>
                    <a:pt x="1097640" y="1022804"/>
                  </a:cubicBezTo>
                  <a:cubicBezTo>
                    <a:pt x="1097640" y="1009083"/>
                    <a:pt x="1086414" y="997857"/>
                    <a:pt x="1072693" y="997857"/>
                  </a:cubicBezTo>
                  <a:close/>
                </a:path>
              </a:pathLst>
            </a:custGeom>
            <a:grpFill/>
            <a:ln w="861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BB6BE72-2EAC-D1D2-9015-E6DD669D7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889" y="2355253"/>
            <a:ext cx="4975888" cy="38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3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Left-Right Arrow 187"/>
          <p:cNvSpPr/>
          <p:nvPr/>
        </p:nvSpPr>
        <p:spPr>
          <a:xfrm>
            <a:off x="7500537" y="429979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61"/>
          <p:cNvGrpSpPr/>
          <p:nvPr/>
        </p:nvGrpSpPr>
        <p:grpSpPr>
          <a:xfrm>
            <a:off x="8382000" y="1989940"/>
            <a:ext cx="1828800" cy="4648200"/>
            <a:chOff x="6858000" y="1600200"/>
            <a:chExt cx="1828800" cy="4648200"/>
          </a:xfrm>
        </p:grpSpPr>
        <p:sp>
          <p:nvSpPr>
            <p:cNvPr id="165" name="AutoShape 19"/>
            <p:cNvSpPr>
              <a:spLocks noChangeArrowheads="1"/>
            </p:cNvSpPr>
            <p:nvPr/>
          </p:nvSpPr>
          <p:spPr bwMode="auto">
            <a:xfrm>
              <a:off x="6858000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6" name="AutoShape 19"/>
            <p:cNvSpPr>
              <a:spLocks noChangeArrowheads="1"/>
            </p:cNvSpPr>
            <p:nvPr/>
          </p:nvSpPr>
          <p:spPr bwMode="auto">
            <a:xfrm>
              <a:off x="6972300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1" name="Rounded Rectangle 170"/>
            <p:cNvSpPr/>
            <p:nvPr/>
          </p:nvSpPr>
          <p:spPr bwMode="auto">
            <a:xfrm>
              <a:off x="6972300" y="2093975"/>
              <a:ext cx="1600200" cy="457199"/>
            </a:xfrm>
            <a:prstGeom prst="roundRect">
              <a:avLst>
                <a:gd name="adj" fmla="val 24041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Reportar y documentar</a:t>
              </a:r>
            </a:p>
          </p:txBody>
        </p:sp>
        <p:sp>
          <p:nvSpPr>
            <p:cNvPr id="172" name="Rounded Rectangle 171"/>
            <p:cNvSpPr/>
            <p:nvPr/>
          </p:nvSpPr>
          <p:spPr bwMode="auto">
            <a:xfrm>
              <a:off x="6972300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Diseño de hardware</a:t>
              </a:r>
            </a:p>
          </p:txBody>
        </p:sp>
        <p:sp>
          <p:nvSpPr>
            <p:cNvPr id="173" name="Rounded Rectangle 172"/>
            <p:cNvSpPr/>
            <p:nvPr/>
          </p:nvSpPr>
          <p:spPr bwMode="auto">
            <a:xfrm>
              <a:off x="6972300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Despliegue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7130148" y="1655802"/>
              <a:ext cx="1229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Compartir</a:t>
              </a:r>
              <a:endParaRPr lang="es-CO" sz="16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 flipV="1">
              <a:off x="7048500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7048500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0"/>
            <p:cNvGrpSpPr/>
            <p:nvPr/>
          </p:nvGrpSpPr>
          <p:grpSpPr>
            <a:xfrm>
              <a:off x="7076352" y="2667000"/>
              <a:ext cx="1392096" cy="457200"/>
              <a:chOff x="7073185" y="2667000"/>
              <a:chExt cx="1392096" cy="457200"/>
            </a:xfrm>
          </p:grpSpPr>
          <p:pic>
            <p:nvPicPr>
              <p:cNvPr id="84" name="Picture 83" descr="doc1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29477" y="2667001"/>
                <a:ext cx="366345" cy="4559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5" name="Picture 84" descr="doc1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73185" y="2667000"/>
                <a:ext cx="453179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2" name="Picture 111" descr="doc1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8936" y="2667000"/>
                <a:ext cx="366345" cy="4559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" name="Group 59"/>
            <p:cNvGrpSpPr/>
            <p:nvPr/>
          </p:nvGrpSpPr>
          <p:grpSpPr>
            <a:xfrm>
              <a:off x="7132345" y="3755745"/>
              <a:ext cx="1280110" cy="883592"/>
              <a:chOff x="7136583" y="3755745"/>
              <a:chExt cx="1280110" cy="883592"/>
            </a:xfrm>
          </p:grpSpPr>
          <p:pic>
            <p:nvPicPr>
              <p:cNvPr id="87" name="Picture 86" descr="car3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36583" y="3755745"/>
                <a:ext cx="607418" cy="419154"/>
              </a:xfrm>
              <a:prstGeom prst="rect">
                <a:avLst/>
              </a:prstGeom>
            </p:spPr>
          </p:pic>
          <p:pic>
            <p:nvPicPr>
              <p:cNvPr id="90" name="Picture 89" descr="car3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36583" y="4221122"/>
                <a:ext cx="605528" cy="418215"/>
              </a:xfrm>
              <a:prstGeom prst="rect">
                <a:avLst/>
              </a:prstGeom>
            </p:spPr>
          </p:pic>
          <p:pic>
            <p:nvPicPr>
              <p:cNvPr id="108" name="Picture 107" descr="car3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11787" y="4220737"/>
                <a:ext cx="604906" cy="418600"/>
              </a:xfrm>
              <a:prstGeom prst="rect">
                <a:avLst/>
              </a:prstGeom>
            </p:spPr>
          </p:pic>
          <p:pic>
            <p:nvPicPr>
              <p:cNvPr id="113" name="Picture 112" descr="car3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09276" y="3755745"/>
                <a:ext cx="607416" cy="419153"/>
              </a:xfrm>
              <a:prstGeom prst="rect">
                <a:avLst/>
              </a:prstGeom>
            </p:spPr>
          </p:pic>
        </p:grpSp>
      </p:grpSp>
      <p:grpSp>
        <p:nvGrpSpPr>
          <p:cNvPr id="5" name="Group 65"/>
          <p:cNvGrpSpPr/>
          <p:nvPr/>
        </p:nvGrpSpPr>
        <p:grpSpPr>
          <a:xfrm>
            <a:off x="4724400" y="1989940"/>
            <a:ext cx="2743200" cy="4645152"/>
            <a:chOff x="3200400" y="1600200"/>
            <a:chExt cx="2743200" cy="4645152"/>
          </a:xfrm>
        </p:grpSpPr>
        <p:sp>
          <p:nvSpPr>
            <p:cNvPr id="161" name="AutoShape 19"/>
            <p:cNvSpPr>
              <a:spLocks noChangeArrowheads="1"/>
            </p:cNvSpPr>
            <p:nvPr/>
          </p:nvSpPr>
          <p:spPr bwMode="auto">
            <a:xfrm>
              <a:off x="3200400" y="1600200"/>
              <a:ext cx="2743200" cy="4645152"/>
            </a:xfrm>
            <a:prstGeom prst="roundRect">
              <a:avLst>
                <a:gd name="adj" fmla="val 3487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238500" y="1655802"/>
              <a:ext cx="266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Explorar &amp; Descubrir</a:t>
              </a:r>
              <a:endParaRPr lang="es-CO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4993313" y="2574545"/>
            <a:ext cx="1331975" cy="1447800"/>
            <a:chOff x="3479800" y="2184805"/>
            <a:chExt cx="1331975" cy="1447800"/>
          </a:xfrm>
        </p:grpSpPr>
        <p:sp>
          <p:nvSpPr>
            <p:cNvPr id="206" name="AutoShape 19"/>
            <p:cNvSpPr>
              <a:spLocks noChangeArrowheads="1"/>
            </p:cNvSpPr>
            <p:nvPr/>
          </p:nvSpPr>
          <p:spPr bwMode="gray">
            <a:xfrm>
              <a:off x="3479800" y="2184805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7" name="Rounded Rectangle 206"/>
            <p:cNvSpPr/>
            <p:nvPr/>
          </p:nvSpPr>
          <p:spPr bwMode="white">
            <a:xfrm>
              <a:off x="3498087" y="2235605"/>
              <a:ext cx="1295400" cy="40635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Análisis de datos</a:t>
              </a:r>
            </a:p>
          </p:txBody>
        </p:sp>
        <p:pic>
          <p:nvPicPr>
            <p:cNvPr id="208" name="Picture 207" descr="graph3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3443" y="2787386"/>
              <a:ext cx="1024689" cy="673283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Rounded Rectangle 65">
            <a:extLst>
              <a:ext uri="{FF2B5EF4-FFF2-40B4-BE49-F238E27FC236}">
                <a16:creationId xmlns:a16="http://schemas.microsoft.com/office/drawing/2014/main" id="{11793BDC-CA79-85B7-C641-AB8CE7254AD3}"/>
              </a:ext>
            </a:extLst>
          </p:cNvPr>
          <p:cNvSpPr/>
          <p:nvPr/>
        </p:nvSpPr>
        <p:spPr bwMode="auto">
          <a:xfrm>
            <a:off x="5009602" y="2578305"/>
            <a:ext cx="1315686" cy="1444040"/>
          </a:xfrm>
          <a:prstGeom prst="roundRect">
            <a:avLst>
              <a:gd name="adj" fmla="val 9127"/>
            </a:avLst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innerShdw blurRad="215900">
              <a:prstClr val="black">
                <a:alpha val="45000"/>
              </a:prstClr>
            </a:innerShdw>
          </a:effectLst>
        </p:spPr>
        <p:txBody>
          <a:bodyPr vert="horz" wrap="square" lIns="91440" tIns="18288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7" name="Group 55"/>
          <p:cNvGrpSpPr/>
          <p:nvPr/>
        </p:nvGrpSpPr>
        <p:grpSpPr>
          <a:xfrm>
            <a:off x="5866715" y="3682134"/>
            <a:ext cx="1331975" cy="1447800"/>
            <a:chOff x="4353202" y="3292394"/>
            <a:chExt cx="1331975" cy="1447800"/>
          </a:xfrm>
        </p:grpSpPr>
        <p:sp>
          <p:nvSpPr>
            <p:cNvPr id="209" name="AutoShape 19"/>
            <p:cNvSpPr>
              <a:spLocks noChangeArrowheads="1"/>
            </p:cNvSpPr>
            <p:nvPr/>
          </p:nvSpPr>
          <p:spPr bwMode="gray">
            <a:xfrm>
              <a:off x="4353202" y="329239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0" name="Rounded Rectangle 209"/>
            <p:cNvSpPr/>
            <p:nvPr/>
          </p:nvSpPr>
          <p:spPr bwMode="white">
            <a:xfrm>
              <a:off x="4354172" y="3333600"/>
              <a:ext cx="1330034" cy="47950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Desarrollo de algoritmos</a:t>
              </a:r>
            </a:p>
          </p:txBody>
        </p:sp>
        <p:pic>
          <p:nvPicPr>
            <p:cNvPr id="211" name="Picture 210" descr="graph3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09438" y="3900073"/>
              <a:ext cx="1019503" cy="66542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Group 56"/>
          <p:cNvGrpSpPr/>
          <p:nvPr/>
        </p:nvGrpSpPr>
        <p:grpSpPr>
          <a:xfrm>
            <a:off x="5289229" y="4870964"/>
            <a:ext cx="1331975" cy="1447800"/>
            <a:chOff x="3775716" y="4481224"/>
            <a:chExt cx="1331975" cy="1447800"/>
          </a:xfrm>
        </p:grpSpPr>
        <p:sp>
          <p:nvSpPr>
            <p:cNvPr id="217" name="AutoShape 19"/>
            <p:cNvSpPr>
              <a:spLocks noChangeArrowheads="1"/>
            </p:cNvSpPr>
            <p:nvPr/>
          </p:nvSpPr>
          <p:spPr bwMode="gray">
            <a:xfrm>
              <a:off x="3775716" y="448122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8" name="Rounded Rectangle 217"/>
            <p:cNvSpPr/>
            <p:nvPr/>
          </p:nvSpPr>
          <p:spPr bwMode="white">
            <a:xfrm>
              <a:off x="3832103" y="4534350"/>
              <a:ext cx="1219200" cy="454874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Desarrollo de aplicaciones</a:t>
              </a:r>
            </a:p>
          </p:txBody>
        </p:sp>
        <p:pic>
          <p:nvPicPr>
            <p:cNvPr id="219" name="Picture 218" descr="graph3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9360" y="5090409"/>
              <a:ext cx="1024687" cy="67277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7" name="Left-Right Arrow 186"/>
          <p:cNvSpPr/>
          <p:nvPr/>
        </p:nvSpPr>
        <p:spPr>
          <a:xfrm>
            <a:off x="3842937" y="429979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52"/>
          <p:cNvGrpSpPr/>
          <p:nvPr/>
        </p:nvGrpSpPr>
        <p:grpSpPr>
          <a:xfrm>
            <a:off x="1972129" y="1989940"/>
            <a:ext cx="1828800" cy="4648200"/>
            <a:chOff x="448129" y="1600200"/>
            <a:chExt cx="1828800" cy="4648200"/>
          </a:xfrm>
        </p:grpSpPr>
        <p:sp>
          <p:nvSpPr>
            <p:cNvPr id="163" name="AutoShape 19"/>
            <p:cNvSpPr>
              <a:spLocks noChangeArrowheads="1"/>
            </p:cNvSpPr>
            <p:nvPr/>
          </p:nvSpPr>
          <p:spPr bwMode="auto">
            <a:xfrm>
              <a:off x="448129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4" name="AutoShape 19"/>
            <p:cNvSpPr>
              <a:spLocks noChangeArrowheads="1"/>
            </p:cNvSpPr>
            <p:nvPr/>
          </p:nvSpPr>
          <p:spPr bwMode="auto">
            <a:xfrm>
              <a:off x="562429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8" name="Rounded Rectangle 167"/>
            <p:cNvSpPr/>
            <p:nvPr/>
          </p:nvSpPr>
          <p:spPr bwMode="auto">
            <a:xfrm>
              <a:off x="562429" y="2093975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Archivos</a:t>
              </a:r>
            </a:p>
          </p:txBody>
        </p:sp>
        <p:sp>
          <p:nvSpPr>
            <p:cNvPr id="169" name="Rounded Rectangle 168"/>
            <p:cNvSpPr/>
            <p:nvPr/>
          </p:nvSpPr>
          <p:spPr bwMode="auto">
            <a:xfrm>
              <a:off x="562429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 dirty="0">
                  <a:latin typeface="Arial" pitchFamily="34" charset="0"/>
                  <a:cs typeface="Arial" pitchFamily="34" charset="0"/>
                </a:rPr>
                <a:t>Software</a:t>
              </a:r>
            </a:p>
          </p:txBody>
        </p:sp>
        <p:sp>
          <p:nvSpPr>
            <p:cNvPr id="170" name="Rounded Rectangle 169"/>
            <p:cNvSpPr/>
            <p:nvPr/>
          </p:nvSpPr>
          <p:spPr bwMode="auto">
            <a:xfrm>
              <a:off x="562429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 dirty="0">
                  <a:latin typeface="Arial" pitchFamily="34" charset="0"/>
                  <a:cs typeface="Arial" pitchFamily="34" charset="0"/>
                </a:rPr>
                <a:t>Hardware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29461" y="1655802"/>
              <a:ext cx="1066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Acceso</a:t>
              </a:r>
            </a:p>
          </p:txBody>
        </p:sp>
        <p:cxnSp>
          <p:nvCxnSpPr>
            <p:cNvPr id="178" name="Straight Connector 177"/>
            <p:cNvCxnSpPr/>
            <p:nvPr/>
          </p:nvCxnSpPr>
          <p:spPr>
            <a:xfrm flipV="1">
              <a:off x="638629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638629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Picture 180" descr="files1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434" y="2388933"/>
              <a:ext cx="660190" cy="785626"/>
            </a:xfrm>
            <a:prstGeom prst="rect">
              <a:avLst/>
            </a:prstGeom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</p:pic>
        <p:pic>
          <p:nvPicPr>
            <p:cNvPr id="183" name="Picture 182" descr="graph3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230" y="5202485"/>
              <a:ext cx="990599" cy="649456"/>
            </a:xfrm>
            <a:prstGeom prst="rect">
              <a:avLst/>
            </a:prstGeom>
            <a:effectLst>
              <a:outerShdw blurRad="63500" dist="101600" dir="2700000" sx="97000" sy="97000" algn="tl" rotWithShape="0">
                <a:prstClr val="black">
                  <a:alpha val="29000"/>
                </a:prstClr>
              </a:outerShdw>
            </a:effectLst>
          </p:spPr>
        </p:pic>
        <p:pic>
          <p:nvPicPr>
            <p:cNvPr id="79" name="Picture 78" descr="doc1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592" y="3802040"/>
              <a:ext cx="359184" cy="415967"/>
            </a:xfrm>
            <a:prstGeom prst="rect">
              <a:avLst/>
            </a:prstGeom>
            <a:effectLst>
              <a:outerShdw blurRad="38100" dist="38100" dir="3000000" algn="tl" rotWithShape="0">
                <a:prstClr val="black">
                  <a:alpha val="25000"/>
                </a:prstClr>
              </a:outerShdw>
            </a:effectLst>
          </p:spPr>
        </p:pic>
        <p:grpSp>
          <p:nvGrpSpPr>
            <p:cNvPr id="10" name="Group 79"/>
            <p:cNvGrpSpPr/>
            <p:nvPr/>
          </p:nvGrpSpPr>
          <p:grpSpPr>
            <a:xfrm>
              <a:off x="752929" y="4393185"/>
              <a:ext cx="1219200" cy="235179"/>
              <a:chOff x="836706" y="4324945"/>
              <a:chExt cx="511748" cy="235179"/>
            </a:xfrm>
          </p:grpSpPr>
          <p:sp>
            <p:nvSpPr>
              <p:cNvPr id="81" name="AutoShape 32"/>
              <p:cNvSpPr>
                <a:spLocks noChangeArrowheads="1"/>
              </p:cNvSpPr>
              <p:nvPr/>
            </p:nvSpPr>
            <p:spPr bwMode="auto">
              <a:xfrm>
                <a:off x="836706" y="4324945"/>
                <a:ext cx="511748" cy="235179"/>
              </a:xfrm>
              <a:prstGeom prst="roundRect">
                <a:avLst>
                  <a:gd name="adj" fmla="val 21049"/>
                </a:avLst>
              </a:prstGeom>
              <a:gradFill flip="none" rotWithShape="1">
                <a:gsLst>
                  <a:gs pos="0">
                    <a:schemeClr val="tx2"/>
                  </a:gs>
                  <a:gs pos="100000">
                    <a:srgbClr val="6491B4"/>
                  </a:gs>
                </a:gsLst>
                <a:lin ang="16200000" scaled="1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AutoShape 32"/>
              <p:cNvSpPr>
                <a:spLocks noChangeArrowheads="1"/>
              </p:cNvSpPr>
              <p:nvPr/>
            </p:nvSpPr>
            <p:spPr bwMode="auto">
              <a:xfrm>
                <a:off x="849644" y="4338572"/>
                <a:ext cx="486161" cy="105831"/>
              </a:xfrm>
              <a:prstGeom prst="roundRect">
                <a:avLst>
                  <a:gd name="adj" fmla="val 34569"/>
                </a:avLst>
              </a:prstGeom>
              <a:solidFill>
                <a:srgbClr val="CEDBEA">
                  <a:alpha val="40784"/>
                </a:srgb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lIns="9144" tIns="91440" rIns="9144" bIns="9144" anchor="ctr"/>
              <a:lstStyle/>
              <a:p>
                <a:pPr marL="60325"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Código y apps</a:t>
                </a:r>
              </a:p>
            </p:txBody>
          </p:sp>
        </p:grpSp>
        <p:pic>
          <p:nvPicPr>
            <p:cNvPr id="51" name="Picture 50" descr="doc1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4683" y="3824774"/>
              <a:ext cx="493923" cy="4740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ECA7547E-7C28-4FD8-821B-5A434F9B2A2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5571340"/>
            <a:ext cx="1264540" cy="642600"/>
          </a:xfrm>
          <a:prstGeom prst="rect">
            <a:avLst/>
          </a:prstGeom>
        </p:spPr>
      </p:pic>
      <p:grpSp>
        <p:nvGrpSpPr>
          <p:cNvPr id="12" name="Group 146">
            <a:extLst>
              <a:ext uri="{FF2B5EF4-FFF2-40B4-BE49-F238E27FC236}">
                <a16:creationId xmlns:a16="http://schemas.microsoft.com/office/drawing/2014/main" id="{121D31E9-0D3F-87D1-D5E3-74ABA71ECF89}"/>
              </a:ext>
            </a:extLst>
          </p:cNvPr>
          <p:cNvGrpSpPr/>
          <p:nvPr/>
        </p:nvGrpSpPr>
        <p:grpSpPr>
          <a:xfrm>
            <a:off x="3731513" y="2142211"/>
            <a:ext cx="6383434" cy="5626052"/>
            <a:chOff x="-4013067" y="1552457"/>
            <a:chExt cx="6383434" cy="5626052"/>
          </a:xfrm>
        </p:grpSpPr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040B8300-BE52-EBAE-407D-A77F467F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79" y="6839955"/>
              <a:ext cx="13708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CO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Automatizar</a:t>
              </a:r>
            </a:p>
          </p:txBody>
        </p:sp>
        <p:sp>
          <p:nvSpPr>
            <p:cNvPr id="13" name="Circular Arrow 63">
              <a:extLst>
                <a:ext uri="{FF2B5EF4-FFF2-40B4-BE49-F238E27FC236}">
                  <a16:creationId xmlns:a16="http://schemas.microsoft.com/office/drawing/2014/main" id="{FFD2606C-4180-D622-6CEF-5ACB2E1524A1}"/>
                </a:ext>
              </a:extLst>
            </p:cNvPr>
            <p:cNvSpPr/>
            <p:nvPr/>
          </p:nvSpPr>
          <p:spPr bwMode="auto">
            <a:xfrm>
              <a:off x="-4013067" y="1552457"/>
              <a:ext cx="4578045" cy="4509610"/>
            </a:xfrm>
            <a:prstGeom prst="circularArrow">
              <a:avLst>
                <a:gd name="adj1" fmla="val 1144"/>
                <a:gd name="adj2" fmla="val 237085"/>
                <a:gd name="adj3" fmla="val 20655697"/>
                <a:gd name="adj4" fmla="val 581869"/>
                <a:gd name="adj5" fmla="val 1993"/>
              </a:avLst>
            </a:prstGeom>
            <a:solidFill>
              <a:srgbClr val="125687">
                <a:alpha val="2902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215900">
                <a:prstClr val="black">
                  <a:alpha val="45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Rounded Rectangle 65">
            <a:extLst>
              <a:ext uri="{FF2B5EF4-FFF2-40B4-BE49-F238E27FC236}">
                <a16:creationId xmlns:a16="http://schemas.microsoft.com/office/drawing/2014/main" id="{75ECF1D3-7F9B-4B5F-0F32-1F78AF111F63}"/>
              </a:ext>
            </a:extLst>
          </p:cNvPr>
          <p:cNvSpPr/>
          <p:nvPr/>
        </p:nvSpPr>
        <p:spPr bwMode="auto">
          <a:xfrm>
            <a:off x="2086429" y="2402260"/>
            <a:ext cx="1600200" cy="1371600"/>
          </a:xfrm>
          <a:prstGeom prst="roundRect">
            <a:avLst>
              <a:gd name="adj" fmla="val 9127"/>
            </a:avLst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innerShdw blurRad="215900">
              <a:prstClr val="black">
                <a:alpha val="45000"/>
              </a:prstClr>
            </a:innerShdw>
          </a:effectLst>
        </p:spPr>
        <p:txBody>
          <a:bodyPr vert="horz" wrap="square" lIns="91440" tIns="18288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6" name="Picture 29" descr="L-Membrane_CMYK_Master_Smal">
            <a:extLst>
              <a:ext uri="{FF2B5EF4-FFF2-40B4-BE49-F238E27FC236}">
                <a16:creationId xmlns:a16="http://schemas.microsoft.com/office/drawing/2014/main" id="{5AB10EF7-BE74-FD00-CE01-583A950E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970775" y="6180941"/>
            <a:ext cx="381000" cy="35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ounded Rectangle 65">
            <a:extLst>
              <a:ext uri="{FF2B5EF4-FFF2-40B4-BE49-F238E27FC236}">
                <a16:creationId xmlns:a16="http://schemas.microsoft.com/office/drawing/2014/main" id="{72809FAC-393D-CF43-6BE5-B358FC1DFD49}"/>
              </a:ext>
            </a:extLst>
          </p:cNvPr>
          <p:cNvSpPr/>
          <p:nvPr/>
        </p:nvSpPr>
        <p:spPr bwMode="auto">
          <a:xfrm>
            <a:off x="8502818" y="2405620"/>
            <a:ext cx="1600200" cy="1371600"/>
          </a:xfrm>
          <a:prstGeom prst="roundRect">
            <a:avLst>
              <a:gd name="adj" fmla="val 9127"/>
            </a:avLst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innerShdw blurRad="215900">
              <a:prstClr val="black">
                <a:alpha val="45000"/>
              </a:prstClr>
            </a:innerShdw>
          </a:effectLst>
        </p:spPr>
        <p:txBody>
          <a:bodyPr vert="horz" wrap="square" lIns="91440" tIns="18288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0" name="Title 51">
            <a:extLst>
              <a:ext uri="{FF2B5EF4-FFF2-40B4-BE49-F238E27FC236}">
                <a16:creationId xmlns:a16="http://schemas.microsoft.com/office/drawing/2014/main" id="{1CF82D6C-FC7A-8BDF-3DB2-6BF20ECC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65" y="320467"/>
            <a:ext cx="11801742" cy="990600"/>
          </a:xfrm>
        </p:spPr>
        <p:txBody>
          <a:bodyPr/>
          <a:lstStyle/>
          <a:p>
            <a:r>
              <a:rPr lang="es-CO" sz="2400" dirty="0"/>
              <a:t>MATLAB simplifica el proceso de análisis de datos con herramientas interactivas</a:t>
            </a:r>
          </a:p>
        </p:txBody>
      </p:sp>
      <p:sp>
        <p:nvSpPr>
          <p:cNvPr id="21" name="Rounded Rectangle 11">
            <a:extLst>
              <a:ext uri="{FF2B5EF4-FFF2-40B4-BE49-F238E27FC236}">
                <a16:creationId xmlns:a16="http://schemas.microsoft.com/office/drawing/2014/main" id="{70E69079-670D-4CBB-8DE4-C5B4A4643098}"/>
              </a:ext>
            </a:extLst>
          </p:cNvPr>
          <p:cNvSpPr/>
          <p:nvPr/>
        </p:nvSpPr>
        <p:spPr>
          <a:xfrm>
            <a:off x="9156644" y="1026346"/>
            <a:ext cx="2915022" cy="748099"/>
          </a:xfrm>
          <a:prstGeom prst="roundRect">
            <a:avLst>
              <a:gd name="adj" fmla="val 9884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/>
            <a:r>
              <a:rPr lang="es-CO" sz="1050" b="1" dirty="0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En la presentación usamos</a:t>
            </a:r>
          </a:p>
          <a:p>
            <a:pPr marL="168275" indent="-168275">
              <a:buFont typeface="Wingdings" pitchFamily="2" charset="2"/>
              <a:buChar char="§"/>
            </a:pPr>
            <a:r>
              <a:rPr lang="es-CO" sz="1000" b="1" dirty="0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MATLAB</a:t>
            </a:r>
          </a:p>
          <a:p>
            <a:pPr marL="168275" indent="-168275">
              <a:buFont typeface="Wingdings" pitchFamily="2" charset="2"/>
              <a:buChar char="§"/>
            </a:pPr>
            <a:r>
              <a:rPr lang="es-CO" sz="1000" b="1" dirty="0" err="1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Statistics</a:t>
            </a:r>
            <a:r>
              <a:rPr lang="es-CO" sz="1000" b="1" dirty="0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and Machine Learning Toolbox</a:t>
            </a:r>
          </a:p>
          <a:p>
            <a:pPr marL="168275" indent="-168275">
              <a:buFont typeface="Wingdings" pitchFamily="2" charset="2"/>
              <a:buChar char="§"/>
            </a:pPr>
            <a:r>
              <a:rPr lang="es-CO" sz="1000" b="1" dirty="0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Curve </a:t>
            </a:r>
            <a:r>
              <a:rPr lang="es-CO" sz="1000" b="1" dirty="0" err="1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Fitting</a:t>
            </a:r>
            <a:r>
              <a:rPr lang="es-CO" sz="1000" b="1" dirty="0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147666367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0B483-0FAF-1D44-BE95-3E6253EBF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2B5C9B7E-F905-D520-D78A-1732A10D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sz="2400" i="1"/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6F27F56A-4872-5921-C4C4-30974F46CD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tabLst>
                <a:tab pos="457200" algn="l"/>
              </a:tabLst>
            </a:pPr>
            <a:r>
              <a:rPr lang="es-CO" dirty="0"/>
              <a:t>Introducción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Análisis de datos interactivo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Demo – Consumo de combustible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b="1" dirty="0"/>
              <a:t>Recursos de aprendizaje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2474129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FECCC0D-3804-1B3F-4366-2C4F3F3F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294171"/>
            <a:ext cx="10769600" cy="549345"/>
          </a:xfrm>
        </p:spPr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web de MathWorks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6A094B-ABAB-4A86-7C7A-72196ABDB904}"/>
              </a:ext>
            </a:extLst>
          </p:cNvPr>
          <p:cNvSpPr/>
          <p:nvPr/>
        </p:nvSpPr>
        <p:spPr>
          <a:xfrm>
            <a:off x="682255" y="892678"/>
            <a:ext cx="11263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latin typeface="Arial" pitchFamily="34" charset="0"/>
                <a:cs typeface="Arial" pitchFamily="34" charset="0"/>
              </a:rPr>
              <a:t>Haga clic en soluciones o escriba algo en el buscador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F5011-5F1F-0A9A-B355-67244BFAF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97"/>
          <a:stretch/>
        </p:blipFill>
        <p:spPr>
          <a:xfrm>
            <a:off x="884392" y="1262010"/>
            <a:ext cx="10423216" cy="504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6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0CB6430-826B-4973-8E2C-E139637E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Empiece gratis y rápido con cursos a su propio ritmo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0C33DA-9D03-41AF-8DF2-BF9C8F818225}"/>
              </a:ext>
            </a:extLst>
          </p:cNvPr>
          <p:cNvGrpSpPr/>
          <p:nvPr/>
        </p:nvGrpSpPr>
        <p:grpSpPr>
          <a:xfrm>
            <a:off x="114300" y="1096393"/>
            <a:ext cx="11963400" cy="5429295"/>
            <a:chOff x="114300" y="1295400"/>
            <a:chExt cx="11963400" cy="542929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9A8379-2766-4C71-AC1D-88E9334EF031}"/>
                </a:ext>
              </a:extLst>
            </p:cNvPr>
            <p:cNvGrpSpPr/>
            <p:nvPr/>
          </p:nvGrpSpPr>
          <p:grpSpPr>
            <a:xfrm>
              <a:off x="114300" y="1295400"/>
              <a:ext cx="11963400" cy="5429295"/>
              <a:chOff x="228600" y="1276411"/>
              <a:chExt cx="11963400" cy="542929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0DB783E-3B9D-4ECB-8ABB-A2F74E6C5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8600" y="1276411"/>
                <a:ext cx="8991600" cy="272691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E57D518-EB6B-4E42-B3D1-768C798FF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840" y="4003326"/>
                <a:ext cx="8976360" cy="270238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0DDE454-3C5B-4BF2-95C7-84C220E1E8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522"/>
              <a:stretch/>
            </p:blipFill>
            <p:spPr>
              <a:xfrm>
                <a:off x="9244584" y="4003325"/>
                <a:ext cx="2947416" cy="2626075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6186A9-AF85-49D5-87AB-C235EFC7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2476" y="1320232"/>
              <a:ext cx="2909316" cy="2683353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83E18-42C6-4B92-AC54-BD6339FC4B57}"/>
              </a:ext>
            </a:extLst>
          </p:cNvPr>
          <p:cNvSpPr/>
          <p:nvPr/>
        </p:nvSpPr>
        <p:spPr>
          <a:xfrm>
            <a:off x="4433782" y="6477000"/>
            <a:ext cx="33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6"/>
              </a:rPr>
              <a:t>https://matlabacademy.mathworks.com/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0755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sz="2400" i="1"/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tabLst>
                <a:tab pos="457200" algn="l"/>
              </a:tabLst>
            </a:pPr>
            <a:r>
              <a:rPr lang="es-CO" b="1" dirty="0"/>
              <a:t>Introducción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Análisis de datos interactivo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Demo – Consumo de combustible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Recursos de aprendizaje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508918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7AC9A3-381D-8900-8D0C-B6815DBCC8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453" r="308" b="2160"/>
          <a:stretch/>
        </p:blipFill>
        <p:spPr>
          <a:xfrm>
            <a:off x="1152032" y="921372"/>
            <a:ext cx="10360264" cy="5854332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D5A8D98C-0775-9CC5-D1FE-FD7C4E8A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69518"/>
            <a:ext cx="10769600" cy="990600"/>
          </a:xfrm>
        </p:spPr>
        <p:txBody>
          <a:bodyPr/>
          <a:lstStyle/>
          <a:p>
            <a:r>
              <a:rPr lang="es-CO"/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346040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9FB8170-14E2-1D8B-CF4E-F6D01E72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6" y="1733230"/>
            <a:ext cx="4826724" cy="1588127"/>
          </a:xfrm>
          <a:noFill/>
        </p:spPr>
        <p:txBody>
          <a:bodyPr wrap="square">
            <a:spAutoFit/>
          </a:bodyPr>
          <a:lstStyle/>
          <a:p>
            <a:pPr marL="0" defTabSz="914400"/>
            <a:r>
              <a:rPr lang="es-ES" sz="1800" dirty="0"/>
              <a:t>Tome </a:t>
            </a:r>
            <a:r>
              <a:rPr lang="es-ES" sz="1800" dirty="0">
                <a:hlinkClick r:id="rId2"/>
              </a:rPr>
              <a:t>MATLAB </a:t>
            </a:r>
            <a:r>
              <a:rPr lang="es-ES" sz="1800" dirty="0" err="1">
                <a:hlinkClick r:id="rId2"/>
              </a:rPr>
              <a:t>Onramp</a:t>
            </a:r>
            <a:r>
              <a:rPr lang="es-ES" sz="1800" dirty="0">
                <a:hlinkClick r:id="rId2"/>
              </a:rPr>
              <a:t> and </a:t>
            </a:r>
            <a:r>
              <a:rPr lang="es-ES" sz="1800" dirty="0" err="1">
                <a:hlinkClick r:id="rId2"/>
              </a:rPr>
              <a:t>Simulink</a:t>
            </a:r>
            <a:r>
              <a:rPr lang="es-ES" sz="1800" dirty="0">
                <a:hlinkClick r:id="rId2"/>
              </a:rPr>
              <a:t> </a:t>
            </a:r>
            <a:r>
              <a:rPr lang="es-ES" sz="1800" dirty="0" err="1">
                <a:hlinkClick r:id="rId2"/>
              </a:rPr>
              <a:t>Onramp</a:t>
            </a:r>
            <a:r>
              <a:rPr lang="es-ES" sz="1800" dirty="0"/>
              <a:t>.</a:t>
            </a:r>
          </a:p>
          <a:p>
            <a:pPr marL="0" defTabSz="914400"/>
            <a:endParaRPr lang="es-ES" sz="1800" dirty="0"/>
          </a:p>
          <a:p>
            <a:pPr marL="0" defTabSz="914400"/>
            <a:r>
              <a:rPr lang="es-ES" sz="1800" dirty="0"/>
              <a:t>Entre a nuestra </a:t>
            </a:r>
            <a:r>
              <a:rPr lang="es-ES" sz="1800" dirty="0">
                <a:hlinkClick r:id="rId3"/>
              </a:rPr>
              <a:t>página de soluciones</a:t>
            </a:r>
            <a:r>
              <a:rPr lang="es-ES" sz="1800" dirty="0"/>
              <a:t> </a:t>
            </a:r>
            <a:r>
              <a:rPr lang="es-ES" sz="1800"/>
              <a:t>para industrias</a:t>
            </a:r>
            <a:endParaRPr lang="es-E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C01F9C-3418-5987-4AC3-249E933AD0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" t="9665" r="7953" b="2885"/>
          <a:stretch/>
        </p:blipFill>
        <p:spPr>
          <a:xfrm>
            <a:off x="5540187" y="3927039"/>
            <a:ext cx="1981201" cy="1981201"/>
          </a:xfrm>
          <a:prstGeom prst="flowChartConnector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EC5561-C9D1-EE58-8E67-0F430574B8C7}"/>
              </a:ext>
            </a:extLst>
          </p:cNvPr>
          <p:cNvSpPr txBox="1"/>
          <p:nvPr/>
        </p:nvSpPr>
        <p:spPr>
          <a:xfrm>
            <a:off x="7978585" y="3939988"/>
            <a:ext cx="3657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James Quiroz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Ingeniero de aplicaciones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jquiroz@compelect.com.co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Fijo : (604) 2015175 Ext 303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21ED8-C00D-C52F-88DA-91492C865018}"/>
              </a:ext>
            </a:extLst>
          </p:cNvPr>
          <p:cNvSpPr txBox="1"/>
          <p:nvPr/>
        </p:nvSpPr>
        <p:spPr>
          <a:xfrm>
            <a:off x="7978585" y="1608546"/>
            <a:ext cx="3657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Camilo 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Martinez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Representante de ventas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camilo@compelect.com.co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Móvil: 3112802672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Fijo : (604) 2015175 Ext 311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BF03DF-4F7C-BC8B-4012-0581FAA0B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4987" y="57513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A1FFE17-6EBE-9B1E-D34C-BE307503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Siguientes pasos</a:t>
            </a:r>
            <a:endParaRPr lang="es-C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91173E-E312-001E-2971-FD0FD82990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87" y="1218109"/>
            <a:ext cx="1981201" cy="198120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283782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669C7A-1790-36FE-77AF-10CE969D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57259"/>
            <a:ext cx="11201400" cy="61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3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07" y="389515"/>
            <a:ext cx="20574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11A825-43C2-4960-BCD5-4E0C6F9582B4}"/>
              </a:ext>
            </a:extLst>
          </p:cNvPr>
          <p:cNvGrpSpPr/>
          <p:nvPr/>
        </p:nvGrpSpPr>
        <p:grpSpPr>
          <a:xfrm>
            <a:off x="3953112" y="1812446"/>
            <a:ext cx="4464547" cy="3233108"/>
            <a:chOff x="2133600" y="762000"/>
            <a:chExt cx="8016774" cy="58055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733BB1E-89FD-4BD2-B549-8DC843B17502}"/>
                </a:ext>
              </a:extLst>
            </p:cNvPr>
            <p:cNvGrpSpPr/>
            <p:nvPr/>
          </p:nvGrpSpPr>
          <p:grpSpPr>
            <a:xfrm>
              <a:off x="2133600" y="762000"/>
              <a:ext cx="8016774" cy="5805537"/>
              <a:chOff x="2133600" y="762000"/>
              <a:chExt cx="8016774" cy="580553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C5A5CFA-DB39-49C9-97FE-794677BF1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762000"/>
                <a:ext cx="8016774" cy="580553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DF3B99D-8847-48A9-92E6-F8884D5EFE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061"/>
              <a:stretch/>
            </p:blipFill>
            <p:spPr>
              <a:xfrm>
                <a:off x="2324096" y="1809753"/>
                <a:ext cx="3413683" cy="3386135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D52EA4-355A-4C3C-81FA-179205BE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1529" y="777549"/>
              <a:ext cx="1088136" cy="2286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35E3BD4-4068-43C2-A85C-A71CD775451D}"/>
              </a:ext>
            </a:extLst>
          </p:cNvPr>
          <p:cNvSpPr/>
          <p:nvPr/>
        </p:nvSpPr>
        <p:spPr>
          <a:xfrm>
            <a:off x="717760" y="870148"/>
            <a:ext cx="61162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srgbClr val="12568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Matemáticas. Gráficos. Programación.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518E15-B9AC-4AA8-9418-579EF56C1CC2}"/>
              </a:ext>
            </a:extLst>
          </p:cNvPr>
          <p:cNvGrpSpPr/>
          <p:nvPr/>
        </p:nvGrpSpPr>
        <p:grpSpPr>
          <a:xfrm>
            <a:off x="406781" y="1442619"/>
            <a:ext cx="3116444" cy="2052800"/>
            <a:chOff x="-83899" y="3727612"/>
            <a:chExt cx="3116444" cy="20528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0EEF5-4FAC-4D8D-B022-A0404241538A}"/>
                </a:ext>
              </a:extLst>
            </p:cNvPr>
            <p:cNvSpPr txBox="1"/>
            <p:nvPr/>
          </p:nvSpPr>
          <p:spPr>
            <a:xfrm>
              <a:off x="-83899" y="4580083"/>
              <a:ext cx="3116444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Potente entorno de programación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Diseñado con las necesidades de ingenieros y científicos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16B9B1D4-670E-48A6-A060-A6723150E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5864" y="3727612"/>
              <a:ext cx="1039056" cy="93058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D591B2B-CDF4-4447-AE93-BE8A4A55E52C}"/>
              </a:ext>
            </a:extLst>
          </p:cNvPr>
          <p:cNvGrpSpPr/>
          <p:nvPr/>
        </p:nvGrpSpPr>
        <p:grpSpPr>
          <a:xfrm>
            <a:off x="8554550" y="1774333"/>
            <a:ext cx="3587449" cy="1919280"/>
            <a:chOff x="4329147" y="749951"/>
            <a:chExt cx="3587449" cy="19192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86E2B-20CD-4133-87B7-7263E73CE6C4}"/>
                </a:ext>
              </a:extLst>
            </p:cNvPr>
            <p:cNvSpPr txBox="1"/>
            <p:nvPr/>
          </p:nvSpPr>
          <p:spPr>
            <a:xfrm>
              <a:off x="4329147" y="1468902"/>
              <a:ext cx="35874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Fácil de aprender, programar &amp; expandir</a:t>
              </a:r>
              <a:endPara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12568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Lenguaje de programación de alto nivel, interoperabilidad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D950800-B085-440C-AF75-11DCDF72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65671" y="749951"/>
              <a:ext cx="914400" cy="663843"/>
            </a:xfrm>
            <a:prstGeom prst="rect">
              <a:avLst/>
            </a:prstGeom>
          </p:spPr>
        </p:pic>
      </p:grpSp>
      <p:grpSp>
        <p:nvGrpSpPr>
          <p:cNvPr id="9225" name="Group 9224">
            <a:extLst>
              <a:ext uri="{FF2B5EF4-FFF2-40B4-BE49-F238E27FC236}">
                <a16:creationId xmlns:a16="http://schemas.microsoft.com/office/drawing/2014/main" id="{6F604B82-67C3-4F59-883D-519E184AEEF7}"/>
              </a:ext>
            </a:extLst>
          </p:cNvPr>
          <p:cNvGrpSpPr/>
          <p:nvPr/>
        </p:nvGrpSpPr>
        <p:grpSpPr>
          <a:xfrm>
            <a:off x="8408448" y="4844964"/>
            <a:ext cx="3783552" cy="1684828"/>
            <a:chOff x="8326703" y="1417524"/>
            <a:chExt cx="3783552" cy="16848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CD44A2-CD48-4DFB-9129-B871B784AEFA}"/>
                </a:ext>
              </a:extLst>
            </p:cNvPr>
            <p:cNvSpPr/>
            <p:nvPr/>
          </p:nvSpPr>
          <p:spPr>
            <a:xfrm>
              <a:off x="8326703" y="2209800"/>
              <a:ext cx="3783552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Construido por profesionales</a:t>
              </a:r>
              <a:endPara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12568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Examinado rigurosamente y bien documentado</a:t>
              </a: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C6B0DF1-5118-4CBD-A928-79A56A7C7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15534" y="141752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9E1EE4-D3FC-B736-0A92-3ECD9F94C636}"/>
              </a:ext>
            </a:extLst>
          </p:cNvPr>
          <p:cNvGrpSpPr/>
          <p:nvPr/>
        </p:nvGrpSpPr>
        <p:grpSpPr>
          <a:xfrm>
            <a:off x="439283" y="4480727"/>
            <a:ext cx="3372788" cy="2049065"/>
            <a:chOff x="401442" y="5335693"/>
            <a:chExt cx="3372788" cy="204906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0D3060-CA9F-1BE8-8BDD-02D29869B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75" y="5342186"/>
              <a:ext cx="961583" cy="96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BF56BB-1827-8AF5-FD67-335A960AE71D}"/>
                </a:ext>
              </a:extLst>
            </p:cNvPr>
            <p:cNvGrpSpPr/>
            <p:nvPr/>
          </p:nvGrpSpPr>
          <p:grpSpPr>
            <a:xfrm>
              <a:off x="401442" y="5335693"/>
              <a:ext cx="3372788" cy="2049065"/>
              <a:chOff x="331776" y="4462007"/>
              <a:chExt cx="3372788" cy="20490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4C2FC5-4FD5-4763-8E4F-BA253BA20927}"/>
                  </a:ext>
                </a:extLst>
              </p:cNvPr>
              <p:cNvSpPr txBox="1"/>
              <p:nvPr/>
            </p:nvSpPr>
            <p:spPr>
              <a:xfrm>
                <a:off x="331776" y="5310743"/>
                <a:ext cx="33727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CO" sz="20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25687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Toolboxes</a:t>
                </a:r>
                <a:r>
                  <a:rPr kumimoji="0" lang="es-CO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25687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y visualización avanzada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CO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Acceso fácil a muchas de las funcionalidades de MATLAB</a:t>
                </a:r>
              </a:p>
            </p:txBody>
          </p: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0CABB174-B5D8-56F4-1784-BE89970C6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 rot="16374727">
                <a:off x="1208537" y="4462007"/>
                <a:ext cx="1135541" cy="11355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5464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D3B4330-3311-4EEF-AEB5-3198C3C85ED8}"/>
              </a:ext>
            </a:extLst>
          </p:cNvPr>
          <p:cNvSpPr txBox="1"/>
          <p:nvPr/>
        </p:nvSpPr>
        <p:spPr>
          <a:xfrm>
            <a:off x="5443024" y="2100801"/>
            <a:ext cx="2207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Collaboration between science, engineering, and informatics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1B39D-5237-4BB2-8D57-D272F6E24958}"/>
              </a:ext>
            </a:extLst>
          </p:cNvPr>
          <p:cNvSpPr/>
          <p:nvPr/>
        </p:nvSpPr>
        <p:spPr>
          <a:xfrm>
            <a:off x="5443023" y="2071404"/>
            <a:ext cx="2094386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958AD6-9BB7-49CF-A5D0-CCEFA8A14F77}"/>
              </a:ext>
            </a:extLst>
          </p:cNvPr>
          <p:cNvSpPr txBox="1"/>
          <p:nvPr/>
        </p:nvSpPr>
        <p:spPr>
          <a:xfrm>
            <a:off x="8117033" y="4000827"/>
            <a:ext cx="348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Big Data, agile development, integration with IT systems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E3EE152-EFDD-42B0-A068-41999EF17BCC}"/>
              </a:ext>
            </a:extLst>
          </p:cNvPr>
          <p:cNvSpPr/>
          <p:nvPr/>
        </p:nvSpPr>
        <p:spPr>
          <a:xfrm>
            <a:off x="7958329" y="3586029"/>
            <a:ext cx="3788657" cy="1160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200B4-63A8-4F34-B816-5071B026F302}"/>
              </a:ext>
            </a:extLst>
          </p:cNvPr>
          <p:cNvSpPr txBox="1"/>
          <p:nvPr/>
        </p:nvSpPr>
        <p:spPr>
          <a:xfrm>
            <a:off x="269937" y="2923960"/>
            <a:ext cx="3709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Complex multidomain systems, increasingly software-defined and autonomous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1292D-DC0F-4419-B6C6-ADF6AFB6CA18}"/>
              </a:ext>
            </a:extLst>
          </p:cNvPr>
          <p:cNvSpPr/>
          <p:nvPr/>
        </p:nvSpPr>
        <p:spPr>
          <a:xfrm>
            <a:off x="351692" y="2923960"/>
            <a:ext cx="4048032" cy="1106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752503-7B01-49E7-BA58-C34D2E41CADD}"/>
              </a:ext>
            </a:extLst>
          </p:cNvPr>
          <p:cNvSpPr txBox="1"/>
          <p:nvPr/>
        </p:nvSpPr>
        <p:spPr>
          <a:xfrm>
            <a:off x="4834792" y="3966692"/>
            <a:ext cx="24992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New functions, often on legacy systems, increasingly data-centric for operation and maintenance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0E530DD-1ECC-4694-A33C-884F6F065F81}"/>
              </a:ext>
            </a:extLst>
          </p:cNvPr>
          <p:cNvSpPr/>
          <p:nvPr/>
        </p:nvSpPr>
        <p:spPr>
          <a:xfrm>
            <a:off x="4904296" y="3859028"/>
            <a:ext cx="2499225" cy="1720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02CD6D3-7D27-4DF2-A248-58B0A1CEAD54}"/>
              </a:ext>
            </a:extLst>
          </p:cNvPr>
          <p:cNvGrpSpPr/>
          <p:nvPr/>
        </p:nvGrpSpPr>
        <p:grpSpPr>
          <a:xfrm>
            <a:off x="7569654" y="1243675"/>
            <a:ext cx="1920240" cy="1543318"/>
            <a:chOff x="2699657" y="4837700"/>
            <a:chExt cx="1920240" cy="1543318"/>
          </a:xfrm>
        </p:grpSpPr>
        <p:pic>
          <p:nvPicPr>
            <p:cNvPr id="38" name="Picture 12" descr="Brain mapping">
              <a:extLst>
                <a:ext uri="{FF2B5EF4-FFF2-40B4-BE49-F238E27FC236}">
                  <a16:creationId xmlns:a16="http://schemas.microsoft.com/office/drawing/2014/main" id="{BA67E65D-7B02-4C55-BA06-EC597841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3" r="7813"/>
            <a:stretch/>
          </p:blipFill>
          <p:spPr bwMode="auto">
            <a:xfrm>
              <a:off x="2699657" y="4837700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5BA78D6-6CB7-49BF-9AAE-F18653FA0CB4}"/>
                </a:ext>
              </a:extLst>
            </p:cNvPr>
            <p:cNvSpPr/>
            <p:nvPr/>
          </p:nvSpPr>
          <p:spPr>
            <a:xfrm>
              <a:off x="3122486" y="6104019"/>
              <a:ext cx="10775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Neurociencia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E806FA8-AB35-4C5E-8B0E-490C2CA68ED6}"/>
              </a:ext>
            </a:extLst>
          </p:cNvPr>
          <p:cNvGrpSpPr/>
          <p:nvPr/>
        </p:nvGrpSpPr>
        <p:grpSpPr>
          <a:xfrm>
            <a:off x="269937" y="4837700"/>
            <a:ext cx="1920240" cy="1543318"/>
            <a:chOff x="269937" y="4837700"/>
            <a:chExt cx="1920240" cy="1543318"/>
          </a:xfrm>
        </p:grpSpPr>
        <p:pic>
          <p:nvPicPr>
            <p:cNvPr id="29" name="Picture 28" descr="A picture containing sky, outdoor, man, person&#10;&#10;Description automatically generated">
              <a:extLst>
                <a:ext uri="{FF2B5EF4-FFF2-40B4-BE49-F238E27FC236}">
                  <a16:creationId xmlns:a16="http://schemas.microsoft.com/office/drawing/2014/main" id="{4EFAF086-4678-4C32-8A3F-E6F2ECBF1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12" t="19412"/>
            <a:stretch/>
          </p:blipFill>
          <p:spPr>
            <a:xfrm>
              <a:off x="269937" y="4837700"/>
              <a:ext cx="1920240" cy="1281657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F786342-D12C-4338-AA38-7DF8699EA363}"/>
                </a:ext>
              </a:extLst>
            </p:cNvPr>
            <p:cNvSpPr/>
            <p:nvPr/>
          </p:nvSpPr>
          <p:spPr>
            <a:xfrm>
              <a:off x="392256" y="6104019"/>
              <a:ext cx="1651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Industria de procesos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429E117-A550-4F16-9E93-D99DE674ED3E}"/>
              </a:ext>
            </a:extLst>
          </p:cNvPr>
          <p:cNvGrpSpPr/>
          <p:nvPr/>
        </p:nvGrpSpPr>
        <p:grpSpPr>
          <a:xfrm>
            <a:off x="2699658" y="4845628"/>
            <a:ext cx="1920240" cy="1549231"/>
            <a:chOff x="269937" y="3040687"/>
            <a:chExt cx="1920240" cy="1549231"/>
          </a:xfrm>
        </p:grpSpPr>
        <p:pic>
          <p:nvPicPr>
            <p:cNvPr id="30" name="Picture 2" descr="https://www.mathworks.com/content/mathworks/www/en/solutions/industrial-automation-machinery/process-automation-systems-industrial-controls/_jcr_content/mainParsys/column_0/1/column_0/2/thumbnail.img.jpg/1481295320875.jpg">
              <a:extLst>
                <a:ext uri="{FF2B5EF4-FFF2-40B4-BE49-F238E27FC236}">
                  <a16:creationId xmlns:a16="http://schemas.microsoft.com/office/drawing/2014/main" id="{5766B32D-9E82-477A-BCF0-61F3D9A615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5555"/>
            <a:stretch/>
          </p:blipFill>
          <p:spPr bwMode="auto">
            <a:xfrm>
              <a:off x="269937" y="3040687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603EF1-3438-474D-A62A-CD072B5006CB}"/>
                </a:ext>
              </a:extLst>
            </p:cNvPr>
            <p:cNvSpPr/>
            <p:nvPr/>
          </p:nvSpPr>
          <p:spPr>
            <a:xfrm>
              <a:off x="427278" y="4312919"/>
              <a:ext cx="15969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Maquinaria industrial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3D9AAF-AAA2-4AA7-B27E-417656FAA3E4}"/>
              </a:ext>
            </a:extLst>
          </p:cNvPr>
          <p:cNvGrpSpPr/>
          <p:nvPr/>
        </p:nvGrpSpPr>
        <p:grpSpPr>
          <a:xfrm>
            <a:off x="9906424" y="3032759"/>
            <a:ext cx="2154756" cy="1557159"/>
            <a:chOff x="7476706" y="1243675"/>
            <a:chExt cx="2154756" cy="1557159"/>
          </a:xfrm>
        </p:grpSpPr>
        <p:pic>
          <p:nvPicPr>
            <p:cNvPr id="36" name="Picture 6" descr="Image result">
              <a:extLst>
                <a:ext uri="{FF2B5EF4-FFF2-40B4-BE49-F238E27FC236}">
                  <a16:creationId xmlns:a16="http://schemas.microsoft.com/office/drawing/2014/main" id="{15FE4403-4431-49E2-9E56-6D7F74913B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" r="15"/>
            <a:stretch/>
          </p:blipFill>
          <p:spPr bwMode="auto">
            <a:xfrm>
              <a:off x="7569654" y="1243675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E3E21D-7343-4BD2-AB5A-26E814E2A0A0}"/>
                </a:ext>
              </a:extLst>
            </p:cNvPr>
            <p:cNvSpPr/>
            <p:nvPr/>
          </p:nvSpPr>
          <p:spPr>
            <a:xfrm>
              <a:off x="7476706" y="2523835"/>
              <a:ext cx="215475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Biotecnología y farmacéutica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AF76BC-0091-425B-846B-CA514A853279}"/>
              </a:ext>
            </a:extLst>
          </p:cNvPr>
          <p:cNvGrpSpPr/>
          <p:nvPr/>
        </p:nvGrpSpPr>
        <p:grpSpPr>
          <a:xfrm>
            <a:off x="10023679" y="1243675"/>
            <a:ext cx="1920240" cy="1557159"/>
            <a:chOff x="5129377" y="1243675"/>
            <a:chExt cx="1920240" cy="1557159"/>
          </a:xfrm>
        </p:grpSpPr>
        <p:pic>
          <p:nvPicPr>
            <p:cNvPr id="35" name="Picture 4" descr="https://www.mathworks.com/content/mathworks/www/en/solutions/biological-sciences/jcr:content/mainParsys/column_0/1/feature_0/items/item_1.adapt.full.medium.jpg/1521698247146.jpg">
              <a:extLst>
                <a:ext uri="{FF2B5EF4-FFF2-40B4-BE49-F238E27FC236}">
                  <a16:creationId xmlns:a16="http://schemas.microsoft.com/office/drawing/2014/main" id="{FC7389A8-6899-44AD-817F-FCB8BD4082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-371" r="32667" b="371"/>
            <a:stretch/>
          </p:blipFill>
          <p:spPr bwMode="auto">
            <a:xfrm>
              <a:off x="5129377" y="1243675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3741BA-E46B-49F6-987E-4171236DDEEC}"/>
                </a:ext>
              </a:extLst>
            </p:cNvPr>
            <p:cNvSpPr/>
            <p:nvPr/>
          </p:nvSpPr>
          <p:spPr>
            <a:xfrm>
              <a:off x="5348846" y="2523835"/>
              <a:ext cx="1494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Ciencias biológicas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BB3750-6501-40EC-A56C-1DBF1EAA8379}"/>
              </a:ext>
            </a:extLst>
          </p:cNvPr>
          <p:cNvGrpSpPr/>
          <p:nvPr/>
        </p:nvGrpSpPr>
        <p:grpSpPr>
          <a:xfrm>
            <a:off x="2699657" y="1243675"/>
            <a:ext cx="1920240" cy="1557159"/>
            <a:chOff x="2699657" y="1243675"/>
            <a:chExt cx="1920240" cy="1557159"/>
          </a:xfrm>
        </p:grpSpPr>
        <p:pic>
          <p:nvPicPr>
            <p:cNvPr id="32" name="Picture 31" descr="http://www.subaru-global.com/ebrochure/Forester/2018my/HUEN/mobile/assets/images/eyesight/eyesight_01.jpg">
              <a:extLst>
                <a:ext uri="{FF2B5EF4-FFF2-40B4-BE49-F238E27FC236}">
                  <a16:creationId xmlns:a16="http://schemas.microsoft.com/office/drawing/2014/main" id="{CD54603F-6CFD-416F-8874-CCE4FBBD66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6" r="8906" b="9249"/>
            <a:stretch/>
          </p:blipFill>
          <p:spPr bwMode="auto">
            <a:xfrm>
              <a:off x="2699657" y="1243675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86604C-32C5-41EC-847B-8CA37819CB0C}"/>
                </a:ext>
              </a:extLst>
            </p:cNvPr>
            <p:cNvSpPr/>
            <p:nvPr/>
          </p:nvSpPr>
          <p:spPr>
            <a:xfrm>
              <a:off x="3145183" y="2523835"/>
              <a:ext cx="91884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Automotriz</a:t>
              </a:r>
              <a:endParaRPr kumimoji="0" lang="es-CO" sz="18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DD7887-F73E-4B75-8330-276FEA13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Industrias donde se usa MATLAB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CA07F2-51C4-482C-8490-72B7C69B04F6}"/>
              </a:ext>
            </a:extLst>
          </p:cNvPr>
          <p:cNvGrpSpPr/>
          <p:nvPr/>
        </p:nvGrpSpPr>
        <p:grpSpPr>
          <a:xfrm>
            <a:off x="263754" y="1243675"/>
            <a:ext cx="1920241" cy="1557159"/>
            <a:chOff x="263754" y="1243675"/>
            <a:chExt cx="1920241" cy="1557159"/>
          </a:xfrm>
        </p:grpSpPr>
        <p:pic>
          <p:nvPicPr>
            <p:cNvPr id="28" name="Picture 27" descr="A large passenger jet flying through a cloudy blue sky&#10;&#10;Description automatically generated">
              <a:extLst>
                <a:ext uri="{FF2B5EF4-FFF2-40B4-BE49-F238E27FC236}">
                  <a16:creationId xmlns:a16="http://schemas.microsoft.com/office/drawing/2014/main" id="{82432443-5694-4241-93AD-83A9331DB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4" t="1027" r="10384" b="15982"/>
            <a:stretch/>
          </p:blipFill>
          <p:spPr>
            <a:xfrm>
              <a:off x="263754" y="1243675"/>
              <a:ext cx="1920241" cy="128016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5A4ED4-AAF7-496B-90D9-C4D353A7CCC4}"/>
                </a:ext>
              </a:extLst>
            </p:cNvPr>
            <p:cNvSpPr/>
            <p:nvPr/>
          </p:nvSpPr>
          <p:spPr>
            <a:xfrm>
              <a:off x="334852" y="2523835"/>
              <a:ext cx="17780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Aeroespacial y defensa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387A4F-685B-4EB9-AA57-97F9EAE12098}"/>
              </a:ext>
            </a:extLst>
          </p:cNvPr>
          <p:cNvGrpSpPr/>
          <p:nvPr/>
        </p:nvGrpSpPr>
        <p:grpSpPr>
          <a:xfrm>
            <a:off x="2699657" y="3032759"/>
            <a:ext cx="1920241" cy="1557159"/>
            <a:chOff x="2699657" y="3032759"/>
            <a:chExt cx="1920241" cy="1557159"/>
          </a:xfrm>
        </p:grpSpPr>
        <p:pic>
          <p:nvPicPr>
            <p:cNvPr id="20" name="Picture 19" descr="A picture containing outdoor, blue, large, ship&#10;&#10;Description automatically generated">
              <a:extLst>
                <a:ext uri="{FF2B5EF4-FFF2-40B4-BE49-F238E27FC236}">
                  <a16:creationId xmlns:a16="http://schemas.microsoft.com/office/drawing/2014/main" id="{B16E8DC5-3686-4EB0-B7F8-4205D4347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9657" y="3032759"/>
              <a:ext cx="1920241" cy="128016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04A3A3-690D-4066-B336-6A0C69187F08}"/>
                </a:ext>
              </a:extLst>
            </p:cNvPr>
            <p:cNvSpPr/>
            <p:nvPr/>
          </p:nvSpPr>
          <p:spPr>
            <a:xfrm>
              <a:off x="2793643" y="4312919"/>
              <a:ext cx="172675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Producción de energía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A24C79-EBD8-449E-BF6D-8890959F2759}"/>
              </a:ext>
            </a:extLst>
          </p:cNvPr>
          <p:cNvGrpSpPr/>
          <p:nvPr/>
        </p:nvGrpSpPr>
        <p:grpSpPr>
          <a:xfrm>
            <a:off x="269937" y="3040687"/>
            <a:ext cx="1920240" cy="1543318"/>
            <a:chOff x="5129377" y="4837700"/>
            <a:chExt cx="1920240" cy="1543318"/>
          </a:xfrm>
        </p:grpSpPr>
        <p:pic>
          <p:nvPicPr>
            <p:cNvPr id="39" name="Picture 14" descr="Image result for site:mathworks.com railway">
              <a:extLst>
                <a:ext uri="{FF2B5EF4-FFF2-40B4-BE49-F238E27FC236}">
                  <a16:creationId xmlns:a16="http://schemas.microsoft.com/office/drawing/2014/main" id="{E1D1100F-4601-445B-A1FC-97B3B8765C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" t="20381" r="24689" b="13072"/>
            <a:stretch/>
          </p:blipFill>
          <p:spPr bwMode="auto">
            <a:xfrm>
              <a:off x="5129377" y="4837700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1423711-7619-4204-8EB0-5FC25FD184FB}"/>
                </a:ext>
              </a:extLst>
            </p:cNvPr>
            <p:cNvSpPr/>
            <p:nvPr/>
          </p:nvSpPr>
          <p:spPr>
            <a:xfrm>
              <a:off x="5208226" y="6104019"/>
              <a:ext cx="176362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Sistemas de transporte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5403061-23FA-4B04-ACB4-5B68C3678509}"/>
              </a:ext>
            </a:extLst>
          </p:cNvPr>
          <p:cNvGrpSpPr/>
          <p:nvPr/>
        </p:nvGrpSpPr>
        <p:grpSpPr>
          <a:xfrm>
            <a:off x="7569654" y="4837700"/>
            <a:ext cx="1920240" cy="1543318"/>
            <a:chOff x="10023679" y="4837700"/>
            <a:chExt cx="1920240" cy="154331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156498B-8C78-458E-9AAB-A992ADEF4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" b="66"/>
            <a:stretch/>
          </p:blipFill>
          <p:spPr>
            <a:xfrm>
              <a:off x="10023679" y="4837700"/>
              <a:ext cx="1920240" cy="128016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C7E57D-4972-47F1-83CD-9C4D43EE4613}"/>
                </a:ext>
              </a:extLst>
            </p:cNvPr>
            <p:cNvSpPr/>
            <p:nvPr/>
          </p:nvSpPr>
          <p:spPr>
            <a:xfrm>
              <a:off x="10235844" y="6104019"/>
              <a:ext cx="14830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</a:rPr>
                <a:t>Software </a:t>
              </a:r>
              <a:r>
                <a:rPr lang="es-CO" sz="1200" dirty="0">
                  <a:latin typeface="Arial"/>
                </a:rPr>
                <a:t>e</a:t>
              </a:r>
              <a:r>
                <a:rPr kumimoji="0" lang="es-CO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</a:rPr>
                <a:t> Internet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EF79F39-C2E5-4148-A123-8B076664E178}"/>
              </a:ext>
            </a:extLst>
          </p:cNvPr>
          <p:cNvGrpSpPr/>
          <p:nvPr/>
        </p:nvGrpSpPr>
        <p:grpSpPr>
          <a:xfrm>
            <a:off x="10023679" y="4837700"/>
            <a:ext cx="1920240" cy="1543318"/>
            <a:chOff x="7569655" y="4837700"/>
            <a:chExt cx="1920240" cy="15433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9A0ADE-2470-4424-9418-CB79165F686A}"/>
                </a:ext>
              </a:extLst>
            </p:cNvPr>
            <p:cNvSpPr/>
            <p:nvPr/>
          </p:nvSpPr>
          <p:spPr>
            <a:xfrm>
              <a:off x="8126459" y="6104019"/>
              <a:ext cx="8066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Finanzas</a:t>
              </a:r>
            </a:p>
          </p:txBody>
        </p:sp>
        <p:pic>
          <p:nvPicPr>
            <p:cNvPr id="52" name="Picture 2" descr="Image result for financial trader screens">
              <a:extLst>
                <a:ext uri="{FF2B5EF4-FFF2-40B4-BE49-F238E27FC236}">
                  <a16:creationId xmlns:a16="http://schemas.microsoft.com/office/drawing/2014/main" id="{B838817F-3981-47D4-911A-60144974F3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 bwMode="auto">
            <a:xfrm>
              <a:off x="7569655" y="4837700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CDBCFCC-3DD9-4797-AC04-DAC295E384AB}"/>
              </a:ext>
            </a:extLst>
          </p:cNvPr>
          <p:cNvGrpSpPr/>
          <p:nvPr/>
        </p:nvGrpSpPr>
        <p:grpSpPr>
          <a:xfrm>
            <a:off x="7569654" y="3032759"/>
            <a:ext cx="1920240" cy="1557159"/>
            <a:chOff x="10023148" y="1243675"/>
            <a:chExt cx="1920240" cy="1557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6B64B2-8D25-460F-A6D7-0ADEFCAFC832}"/>
                </a:ext>
              </a:extLst>
            </p:cNvPr>
            <p:cNvSpPr/>
            <p:nvPr/>
          </p:nvSpPr>
          <p:spPr>
            <a:xfrm>
              <a:off x="10169326" y="2523835"/>
              <a:ext cx="16161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Dispositivos médicos</a:t>
              </a:r>
            </a:p>
          </p:txBody>
        </p:sp>
        <p:pic>
          <p:nvPicPr>
            <p:cNvPr id="37" name="Picture 8" descr="https://www.mathworks.com/content/mathworks/www/en/solutions/jcr:content/mainParsys/column_1/1/columns_copy/3/panel_copy/headerImage.adapt.full.medium.jpg/1527777987704.jpg">
              <a:extLst>
                <a:ext uri="{FF2B5EF4-FFF2-40B4-BE49-F238E27FC236}">
                  <a16:creationId xmlns:a16="http://schemas.microsoft.com/office/drawing/2014/main" id="{F73749E5-556E-4C64-921B-624AB4E45D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" t="287" r="15121" b="-287"/>
            <a:stretch/>
          </p:blipFill>
          <p:spPr bwMode="auto">
            <a:xfrm>
              <a:off x="10023148" y="1243675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97D7E6-20FD-4EA8-9E31-1BD88FC04CE3}"/>
              </a:ext>
            </a:extLst>
          </p:cNvPr>
          <p:cNvGrpSpPr/>
          <p:nvPr/>
        </p:nvGrpSpPr>
        <p:grpSpPr>
          <a:xfrm>
            <a:off x="5128845" y="4837700"/>
            <a:ext cx="1920241" cy="1557159"/>
            <a:chOff x="10023678" y="3032759"/>
            <a:chExt cx="1920241" cy="155715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E952B0D-6C6B-4458-894D-9793AABF72FE}"/>
                </a:ext>
              </a:extLst>
            </p:cNvPr>
            <p:cNvSpPr/>
            <p:nvPr/>
          </p:nvSpPr>
          <p:spPr>
            <a:xfrm>
              <a:off x="10292755" y="4312919"/>
              <a:ext cx="13692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Semiconductores</a:t>
              </a:r>
            </a:p>
          </p:txBody>
        </p:sp>
        <p:pic>
          <p:nvPicPr>
            <p:cNvPr id="17" name="Picture 16" descr="A picture containing hat&#10;&#10;Description automatically generated">
              <a:extLst>
                <a:ext uri="{FF2B5EF4-FFF2-40B4-BE49-F238E27FC236}">
                  <a16:creationId xmlns:a16="http://schemas.microsoft.com/office/drawing/2014/main" id="{B5A66021-D37A-4904-8F6C-196D23EF5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23678" y="3032759"/>
              <a:ext cx="1920241" cy="1280160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FACD660-DED6-45ED-8E50-CB29F25D81B7}"/>
              </a:ext>
            </a:extLst>
          </p:cNvPr>
          <p:cNvSpPr txBox="1"/>
          <p:nvPr/>
        </p:nvSpPr>
        <p:spPr>
          <a:xfrm>
            <a:off x="5095503" y="1662224"/>
            <a:ext cx="2328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Wide range of processors, and hardware/software interaction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7707F1-F3F6-4F97-A0C4-9AEDE35F0812}"/>
              </a:ext>
            </a:extLst>
          </p:cNvPr>
          <p:cNvSpPr/>
          <p:nvPr/>
        </p:nvSpPr>
        <p:spPr>
          <a:xfrm>
            <a:off x="5056374" y="1610374"/>
            <a:ext cx="2314901" cy="129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A400096-BB78-4087-92DC-2012871E2F2D}"/>
              </a:ext>
            </a:extLst>
          </p:cNvPr>
          <p:cNvGrpSpPr/>
          <p:nvPr/>
        </p:nvGrpSpPr>
        <p:grpSpPr>
          <a:xfrm>
            <a:off x="5129377" y="1243675"/>
            <a:ext cx="1919709" cy="1557159"/>
            <a:chOff x="5129377" y="3032759"/>
            <a:chExt cx="1919709" cy="155715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E20267-D9AD-4B3E-AD9B-BCD7106D81FD}"/>
                </a:ext>
              </a:extLst>
            </p:cNvPr>
            <p:cNvSpPr/>
            <p:nvPr/>
          </p:nvSpPr>
          <p:spPr>
            <a:xfrm>
              <a:off x="5320260" y="4312919"/>
              <a:ext cx="156382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Telecomunicaciones</a:t>
              </a:r>
              <a:endParaRPr kumimoji="0" lang="es-CO" sz="18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5" name="Picture 24" descr="A picture containing outdoor, plane, airplane, blue&#10;&#10;Description automatically generated">
              <a:extLst>
                <a:ext uri="{FF2B5EF4-FFF2-40B4-BE49-F238E27FC236}">
                  <a16:creationId xmlns:a16="http://schemas.microsoft.com/office/drawing/2014/main" id="{91F86B36-6472-4BCB-9E3C-3C8F51BA0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9377" y="3032759"/>
              <a:ext cx="1919709" cy="128016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B53E866-D743-4A23-9D12-05FDF065B499}"/>
              </a:ext>
            </a:extLst>
          </p:cNvPr>
          <p:cNvGrpSpPr/>
          <p:nvPr/>
        </p:nvGrpSpPr>
        <p:grpSpPr>
          <a:xfrm>
            <a:off x="5128845" y="3032759"/>
            <a:ext cx="1920240" cy="1557159"/>
            <a:chOff x="7569654" y="3032759"/>
            <a:chExt cx="1920240" cy="155715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7352D1-33EC-4CCC-BC65-C0E3AA136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81" b="11985"/>
            <a:stretch/>
          </p:blipFill>
          <p:spPr>
            <a:xfrm>
              <a:off x="7569654" y="3032759"/>
              <a:ext cx="1920240" cy="128016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3B616B2-FB63-4DDB-A8CD-D9BE396311AA}"/>
                </a:ext>
              </a:extLst>
            </p:cNvPr>
            <p:cNvSpPr/>
            <p:nvPr/>
          </p:nvSpPr>
          <p:spPr>
            <a:xfrm>
              <a:off x="8052660" y="4312919"/>
              <a:ext cx="9428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Electrónica</a:t>
              </a:r>
              <a:endParaRPr kumimoji="0" lang="es-CO" sz="18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57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4B227-1D12-872E-0391-7543055DF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3F63A47D-5C7A-9485-00AB-8CCB39F5F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sz="2400" i="1"/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F331598B-CF2F-F8ED-749B-04BE3F301D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tabLst>
                <a:tab pos="457200" algn="l"/>
              </a:tabLst>
            </a:pPr>
            <a:r>
              <a:rPr lang="es-CO" dirty="0"/>
              <a:t>Introducción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b="1" dirty="0"/>
              <a:t>Análisis de datos interactivo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Demo – Consumo de combustible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Recursos de aprendizaje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553439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MATLAB simplifica el proceso de análisis de datos…</a:t>
            </a:r>
          </a:p>
        </p:txBody>
      </p:sp>
      <p:sp>
        <p:nvSpPr>
          <p:cNvPr id="188" name="Left-Right Arrow 187"/>
          <p:cNvSpPr/>
          <p:nvPr/>
        </p:nvSpPr>
        <p:spPr>
          <a:xfrm>
            <a:off x="7500537" y="391005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61"/>
          <p:cNvGrpSpPr/>
          <p:nvPr/>
        </p:nvGrpSpPr>
        <p:grpSpPr>
          <a:xfrm>
            <a:off x="8382000" y="1600200"/>
            <a:ext cx="1828800" cy="4648200"/>
            <a:chOff x="6858000" y="1600200"/>
            <a:chExt cx="1828800" cy="4648200"/>
          </a:xfrm>
        </p:grpSpPr>
        <p:sp>
          <p:nvSpPr>
            <p:cNvPr id="165" name="AutoShape 19"/>
            <p:cNvSpPr>
              <a:spLocks noChangeArrowheads="1"/>
            </p:cNvSpPr>
            <p:nvPr/>
          </p:nvSpPr>
          <p:spPr bwMode="auto">
            <a:xfrm>
              <a:off x="6858000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6" name="AutoShape 19"/>
            <p:cNvSpPr>
              <a:spLocks noChangeArrowheads="1"/>
            </p:cNvSpPr>
            <p:nvPr/>
          </p:nvSpPr>
          <p:spPr bwMode="auto">
            <a:xfrm>
              <a:off x="6972300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1" name="Rounded Rectangle 170"/>
            <p:cNvSpPr/>
            <p:nvPr/>
          </p:nvSpPr>
          <p:spPr bwMode="auto">
            <a:xfrm>
              <a:off x="6972300" y="2093975"/>
              <a:ext cx="1600200" cy="457199"/>
            </a:xfrm>
            <a:prstGeom prst="roundRect">
              <a:avLst>
                <a:gd name="adj" fmla="val 24041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Reportar y documentar</a:t>
              </a:r>
            </a:p>
          </p:txBody>
        </p:sp>
        <p:sp>
          <p:nvSpPr>
            <p:cNvPr id="172" name="Rounded Rectangle 171"/>
            <p:cNvSpPr/>
            <p:nvPr/>
          </p:nvSpPr>
          <p:spPr bwMode="auto">
            <a:xfrm>
              <a:off x="6972300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Diseño de hardware</a:t>
              </a:r>
            </a:p>
          </p:txBody>
        </p:sp>
        <p:sp>
          <p:nvSpPr>
            <p:cNvPr id="173" name="Rounded Rectangle 172"/>
            <p:cNvSpPr/>
            <p:nvPr/>
          </p:nvSpPr>
          <p:spPr bwMode="auto">
            <a:xfrm>
              <a:off x="6972300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Despliegue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7130148" y="1655802"/>
              <a:ext cx="1229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Compartir</a:t>
              </a:r>
              <a:endParaRPr lang="es-CO" sz="16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 flipV="1">
              <a:off x="7048500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7048500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0"/>
            <p:cNvGrpSpPr/>
            <p:nvPr/>
          </p:nvGrpSpPr>
          <p:grpSpPr>
            <a:xfrm>
              <a:off x="7076352" y="2667000"/>
              <a:ext cx="1392096" cy="457200"/>
              <a:chOff x="7073185" y="2667000"/>
              <a:chExt cx="1392096" cy="457200"/>
            </a:xfrm>
          </p:grpSpPr>
          <p:pic>
            <p:nvPicPr>
              <p:cNvPr id="84" name="Picture 83" descr="doc1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29477" y="2667001"/>
                <a:ext cx="366345" cy="4559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5" name="Picture 84" descr="doc1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73185" y="2667000"/>
                <a:ext cx="453179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2" name="Picture 111" descr="doc1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8936" y="2667000"/>
                <a:ext cx="366345" cy="4559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" name="Group 59"/>
            <p:cNvGrpSpPr/>
            <p:nvPr/>
          </p:nvGrpSpPr>
          <p:grpSpPr>
            <a:xfrm>
              <a:off x="7132345" y="3755745"/>
              <a:ext cx="1280110" cy="883592"/>
              <a:chOff x="7136583" y="3755745"/>
              <a:chExt cx="1280110" cy="883592"/>
            </a:xfrm>
          </p:grpSpPr>
          <p:pic>
            <p:nvPicPr>
              <p:cNvPr id="87" name="Picture 86" descr="car3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36583" y="3755745"/>
                <a:ext cx="607418" cy="419154"/>
              </a:xfrm>
              <a:prstGeom prst="rect">
                <a:avLst/>
              </a:prstGeom>
            </p:spPr>
          </p:pic>
          <p:pic>
            <p:nvPicPr>
              <p:cNvPr id="90" name="Picture 89" descr="car3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36583" y="4221122"/>
                <a:ext cx="605528" cy="418215"/>
              </a:xfrm>
              <a:prstGeom prst="rect">
                <a:avLst/>
              </a:prstGeom>
            </p:spPr>
          </p:pic>
          <p:pic>
            <p:nvPicPr>
              <p:cNvPr id="108" name="Picture 107" descr="car3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11787" y="4220737"/>
                <a:ext cx="604906" cy="418600"/>
              </a:xfrm>
              <a:prstGeom prst="rect">
                <a:avLst/>
              </a:prstGeom>
            </p:spPr>
          </p:pic>
          <p:pic>
            <p:nvPicPr>
              <p:cNvPr id="113" name="Picture 112" descr="car3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09276" y="3755745"/>
                <a:ext cx="607416" cy="419153"/>
              </a:xfrm>
              <a:prstGeom prst="rect">
                <a:avLst/>
              </a:prstGeom>
            </p:spPr>
          </p:pic>
        </p:grpSp>
      </p:grpSp>
      <p:grpSp>
        <p:nvGrpSpPr>
          <p:cNvPr id="5" name="Group 65"/>
          <p:cNvGrpSpPr/>
          <p:nvPr/>
        </p:nvGrpSpPr>
        <p:grpSpPr>
          <a:xfrm>
            <a:off x="4724400" y="1600200"/>
            <a:ext cx="2743200" cy="4645152"/>
            <a:chOff x="3200400" y="1600200"/>
            <a:chExt cx="2743200" cy="4645152"/>
          </a:xfrm>
        </p:grpSpPr>
        <p:sp>
          <p:nvSpPr>
            <p:cNvPr id="161" name="AutoShape 19"/>
            <p:cNvSpPr>
              <a:spLocks noChangeArrowheads="1"/>
            </p:cNvSpPr>
            <p:nvPr/>
          </p:nvSpPr>
          <p:spPr bwMode="auto">
            <a:xfrm>
              <a:off x="3200400" y="1600200"/>
              <a:ext cx="2743200" cy="4645152"/>
            </a:xfrm>
            <a:prstGeom prst="roundRect">
              <a:avLst>
                <a:gd name="adj" fmla="val 3487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238500" y="1655802"/>
              <a:ext cx="266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Explorar &amp; Descubrir</a:t>
              </a:r>
              <a:endParaRPr lang="es-CO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4993313" y="2184805"/>
            <a:ext cx="1331975" cy="1447800"/>
            <a:chOff x="3479800" y="2184805"/>
            <a:chExt cx="1331975" cy="1447800"/>
          </a:xfrm>
        </p:grpSpPr>
        <p:sp>
          <p:nvSpPr>
            <p:cNvPr id="206" name="AutoShape 19"/>
            <p:cNvSpPr>
              <a:spLocks noChangeArrowheads="1"/>
            </p:cNvSpPr>
            <p:nvPr/>
          </p:nvSpPr>
          <p:spPr bwMode="gray">
            <a:xfrm>
              <a:off x="3479800" y="2184805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7" name="Rounded Rectangle 206"/>
            <p:cNvSpPr/>
            <p:nvPr/>
          </p:nvSpPr>
          <p:spPr bwMode="white">
            <a:xfrm>
              <a:off x="3498087" y="2235605"/>
              <a:ext cx="1295400" cy="40635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Análisis de datos</a:t>
              </a:r>
            </a:p>
          </p:txBody>
        </p:sp>
        <p:pic>
          <p:nvPicPr>
            <p:cNvPr id="208" name="Picture 207" descr="graph3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3443" y="2787386"/>
              <a:ext cx="1024689" cy="673283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55"/>
          <p:cNvGrpSpPr/>
          <p:nvPr/>
        </p:nvGrpSpPr>
        <p:grpSpPr>
          <a:xfrm>
            <a:off x="5866715" y="3292394"/>
            <a:ext cx="1331975" cy="1447800"/>
            <a:chOff x="4353202" y="3292394"/>
            <a:chExt cx="1331975" cy="1447800"/>
          </a:xfrm>
        </p:grpSpPr>
        <p:sp>
          <p:nvSpPr>
            <p:cNvPr id="209" name="AutoShape 19"/>
            <p:cNvSpPr>
              <a:spLocks noChangeArrowheads="1"/>
            </p:cNvSpPr>
            <p:nvPr/>
          </p:nvSpPr>
          <p:spPr bwMode="gray">
            <a:xfrm>
              <a:off x="4353202" y="329239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0" name="Rounded Rectangle 209"/>
            <p:cNvSpPr/>
            <p:nvPr/>
          </p:nvSpPr>
          <p:spPr bwMode="white">
            <a:xfrm>
              <a:off x="4354172" y="3333600"/>
              <a:ext cx="1330034" cy="47950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Desarrollo de algoritmos</a:t>
              </a:r>
            </a:p>
          </p:txBody>
        </p:sp>
        <p:pic>
          <p:nvPicPr>
            <p:cNvPr id="211" name="Picture 210" descr="graph3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09438" y="3900073"/>
              <a:ext cx="1019503" cy="66542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Group 56"/>
          <p:cNvGrpSpPr/>
          <p:nvPr/>
        </p:nvGrpSpPr>
        <p:grpSpPr>
          <a:xfrm>
            <a:off x="5289229" y="4481224"/>
            <a:ext cx="1331975" cy="1447800"/>
            <a:chOff x="3775716" y="4481224"/>
            <a:chExt cx="1331975" cy="1447800"/>
          </a:xfrm>
        </p:grpSpPr>
        <p:sp>
          <p:nvSpPr>
            <p:cNvPr id="217" name="AutoShape 19"/>
            <p:cNvSpPr>
              <a:spLocks noChangeArrowheads="1"/>
            </p:cNvSpPr>
            <p:nvPr/>
          </p:nvSpPr>
          <p:spPr bwMode="gray">
            <a:xfrm>
              <a:off x="3775716" y="448122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8" name="Rounded Rectangle 217"/>
            <p:cNvSpPr/>
            <p:nvPr/>
          </p:nvSpPr>
          <p:spPr bwMode="white">
            <a:xfrm>
              <a:off x="3832103" y="4534350"/>
              <a:ext cx="1219200" cy="454874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Desarrollo de aplicaciones</a:t>
              </a:r>
            </a:p>
          </p:txBody>
        </p:sp>
        <p:pic>
          <p:nvPicPr>
            <p:cNvPr id="219" name="Picture 218" descr="graph3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9360" y="5090409"/>
              <a:ext cx="1024687" cy="67277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7" name="Left-Right Arrow 186"/>
          <p:cNvSpPr/>
          <p:nvPr/>
        </p:nvSpPr>
        <p:spPr>
          <a:xfrm>
            <a:off x="3842937" y="391005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52"/>
          <p:cNvGrpSpPr/>
          <p:nvPr/>
        </p:nvGrpSpPr>
        <p:grpSpPr>
          <a:xfrm>
            <a:off x="1972129" y="1600200"/>
            <a:ext cx="1828800" cy="4648200"/>
            <a:chOff x="448129" y="1600200"/>
            <a:chExt cx="1828800" cy="4648200"/>
          </a:xfrm>
        </p:grpSpPr>
        <p:sp>
          <p:nvSpPr>
            <p:cNvPr id="163" name="AutoShape 19"/>
            <p:cNvSpPr>
              <a:spLocks noChangeArrowheads="1"/>
            </p:cNvSpPr>
            <p:nvPr/>
          </p:nvSpPr>
          <p:spPr bwMode="auto">
            <a:xfrm>
              <a:off x="448129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4" name="AutoShape 19"/>
            <p:cNvSpPr>
              <a:spLocks noChangeArrowheads="1"/>
            </p:cNvSpPr>
            <p:nvPr/>
          </p:nvSpPr>
          <p:spPr bwMode="auto">
            <a:xfrm>
              <a:off x="562429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8" name="Rounded Rectangle 167"/>
            <p:cNvSpPr/>
            <p:nvPr/>
          </p:nvSpPr>
          <p:spPr bwMode="auto">
            <a:xfrm>
              <a:off x="562429" y="2093975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Archivos</a:t>
              </a:r>
            </a:p>
          </p:txBody>
        </p:sp>
        <p:sp>
          <p:nvSpPr>
            <p:cNvPr id="169" name="Rounded Rectangle 168"/>
            <p:cNvSpPr/>
            <p:nvPr/>
          </p:nvSpPr>
          <p:spPr bwMode="auto">
            <a:xfrm>
              <a:off x="562429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 dirty="0">
                  <a:latin typeface="Arial" pitchFamily="34" charset="0"/>
                  <a:cs typeface="Arial" pitchFamily="34" charset="0"/>
                </a:rPr>
                <a:t>Software</a:t>
              </a:r>
            </a:p>
          </p:txBody>
        </p:sp>
        <p:sp>
          <p:nvSpPr>
            <p:cNvPr id="170" name="Rounded Rectangle 169"/>
            <p:cNvSpPr/>
            <p:nvPr/>
          </p:nvSpPr>
          <p:spPr bwMode="auto">
            <a:xfrm>
              <a:off x="562429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 dirty="0">
                  <a:latin typeface="Arial" pitchFamily="34" charset="0"/>
                  <a:cs typeface="Arial" pitchFamily="34" charset="0"/>
                </a:rPr>
                <a:t>Hardware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29461" y="1655802"/>
              <a:ext cx="1066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Acceso</a:t>
              </a:r>
            </a:p>
          </p:txBody>
        </p:sp>
        <p:cxnSp>
          <p:nvCxnSpPr>
            <p:cNvPr id="178" name="Straight Connector 177"/>
            <p:cNvCxnSpPr/>
            <p:nvPr/>
          </p:nvCxnSpPr>
          <p:spPr>
            <a:xfrm flipV="1">
              <a:off x="638629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638629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Picture 180" descr="files1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434" y="2388933"/>
              <a:ext cx="660190" cy="785626"/>
            </a:xfrm>
            <a:prstGeom prst="rect">
              <a:avLst/>
            </a:prstGeom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</p:pic>
        <p:pic>
          <p:nvPicPr>
            <p:cNvPr id="183" name="Picture 182" descr="graph3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230" y="5202485"/>
              <a:ext cx="990599" cy="649456"/>
            </a:xfrm>
            <a:prstGeom prst="rect">
              <a:avLst/>
            </a:prstGeom>
            <a:effectLst>
              <a:outerShdw blurRad="63500" dist="101600" dir="2700000" sx="97000" sy="97000" algn="tl" rotWithShape="0">
                <a:prstClr val="black">
                  <a:alpha val="29000"/>
                </a:prstClr>
              </a:outerShdw>
            </a:effectLst>
          </p:spPr>
        </p:pic>
        <p:pic>
          <p:nvPicPr>
            <p:cNvPr id="79" name="Picture 78" descr="doc1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592" y="3802040"/>
              <a:ext cx="359184" cy="415967"/>
            </a:xfrm>
            <a:prstGeom prst="rect">
              <a:avLst/>
            </a:prstGeom>
            <a:effectLst>
              <a:outerShdw blurRad="38100" dist="38100" dir="3000000" algn="tl" rotWithShape="0">
                <a:prstClr val="black">
                  <a:alpha val="25000"/>
                </a:prstClr>
              </a:outerShdw>
            </a:effectLst>
          </p:spPr>
        </p:pic>
        <p:grpSp>
          <p:nvGrpSpPr>
            <p:cNvPr id="10" name="Group 79"/>
            <p:cNvGrpSpPr/>
            <p:nvPr/>
          </p:nvGrpSpPr>
          <p:grpSpPr>
            <a:xfrm>
              <a:off x="752929" y="4393185"/>
              <a:ext cx="1219200" cy="235179"/>
              <a:chOff x="836706" y="4324945"/>
              <a:chExt cx="511748" cy="235179"/>
            </a:xfrm>
          </p:grpSpPr>
          <p:sp>
            <p:nvSpPr>
              <p:cNvPr id="81" name="AutoShape 32"/>
              <p:cNvSpPr>
                <a:spLocks noChangeArrowheads="1"/>
              </p:cNvSpPr>
              <p:nvPr/>
            </p:nvSpPr>
            <p:spPr bwMode="auto">
              <a:xfrm>
                <a:off x="836706" y="4324945"/>
                <a:ext cx="511748" cy="235179"/>
              </a:xfrm>
              <a:prstGeom prst="roundRect">
                <a:avLst>
                  <a:gd name="adj" fmla="val 21049"/>
                </a:avLst>
              </a:prstGeom>
              <a:gradFill flip="none" rotWithShape="1">
                <a:gsLst>
                  <a:gs pos="0">
                    <a:schemeClr val="tx2"/>
                  </a:gs>
                  <a:gs pos="100000">
                    <a:srgbClr val="6491B4"/>
                  </a:gs>
                </a:gsLst>
                <a:lin ang="16200000" scaled="1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AutoShape 32"/>
              <p:cNvSpPr>
                <a:spLocks noChangeArrowheads="1"/>
              </p:cNvSpPr>
              <p:nvPr/>
            </p:nvSpPr>
            <p:spPr bwMode="auto">
              <a:xfrm>
                <a:off x="849644" y="4338572"/>
                <a:ext cx="486161" cy="105831"/>
              </a:xfrm>
              <a:prstGeom prst="roundRect">
                <a:avLst>
                  <a:gd name="adj" fmla="val 34569"/>
                </a:avLst>
              </a:prstGeom>
              <a:solidFill>
                <a:srgbClr val="CEDBEA">
                  <a:alpha val="40784"/>
                </a:srgb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lIns="9144" tIns="91440" rIns="9144" bIns="9144" anchor="ctr"/>
              <a:lstStyle/>
              <a:p>
                <a:pPr marL="60325"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Código y apps</a:t>
                </a:r>
              </a:p>
            </p:txBody>
          </p:sp>
        </p:grpSp>
        <p:pic>
          <p:nvPicPr>
            <p:cNvPr id="51" name="Picture 50" descr="doc1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4683" y="3824774"/>
              <a:ext cx="493923" cy="4740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8" name="Picture 30" descr="L-Membrane_CMYK_Master_Smal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hidden">
          <a:xfrm>
            <a:off x="4194151" y="2222038"/>
            <a:ext cx="3657600" cy="3305175"/>
          </a:xfrm>
          <a:prstGeom prst="rect">
            <a:avLst/>
          </a:prstGeom>
          <a:noFill/>
          <a:effectLst>
            <a:softEdge rad="12700"/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CA7547E-7C28-4FD8-821B-5A434F9B2A2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5181600"/>
            <a:ext cx="1264540" cy="642600"/>
          </a:xfrm>
          <a:prstGeom prst="rect">
            <a:avLst/>
          </a:prstGeom>
        </p:spPr>
      </p:pic>
      <p:grpSp>
        <p:nvGrpSpPr>
          <p:cNvPr id="12" name="Group 146">
            <a:extLst>
              <a:ext uri="{FF2B5EF4-FFF2-40B4-BE49-F238E27FC236}">
                <a16:creationId xmlns:a16="http://schemas.microsoft.com/office/drawing/2014/main" id="{121D31E9-0D3F-87D1-D5E3-74ABA71ECF89}"/>
              </a:ext>
            </a:extLst>
          </p:cNvPr>
          <p:cNvGrpSpPr/>
          <p:nvPr/>
        </p:nvGrpSpPr>
        <p:grpSpPr>
          <a:xfrm>
            <a:off x="3806977" y="1645268"/>
            <a:ext cx="4578045" cy="5045040"/>
            <a:chOff x="-580743" y="2133469"/>
            <a:chExt cx="4578045" cy="5045040"/>
          </a:xfrm>
        </p:grpSpPr>
        <p:sp>
          <p:nvSpPr>
            <p:cNvPr id="13" name="Circular Arrow 63">
              <a:extLst>
                <a:ext uri="{FF2B5EF4-FFF2-40B4-BE49-F238E27FC236}">
                  <a16:creationId xmlns:a16="http://schemas.microsoft.com/office/drawing/2014/main" id="{FFD2606C-4180-D622-6CEF-5ACB2E1524A1}"/>
                </a:ext>
              </a:extLst>
            </p:cNvPr>
            <p:cNvSpPr/>
            <p:nvPr/>
          </p:nvSpPr>
          <p:spPr bwMode="auto">
            <a:xfrm>
              <a:off x="-580743" y="2133469"/>
              <a:ext cx="4578045" cy="4509610"/>
            </a:xfrm>
            <a:prstGeom prst="circularArrow">
              <a:avLst>
                <a:gd name="adj1" fmla="val 1144"/>
                <a:gd name="adj2" fmla="val 237085"/>
                <a:gd name="adj3" fmla="val 20655697"/>
                <a:gd name="adj4" fmla="val 581869"/>
                <a:gd name="adj5" fmla="val 1993"/>
              </a:avLst>
            </a:prstGeom>
            <a:solidFill>
              <a:srgbClr val="125687">
                <a:alpha val="2902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215900">
                <a:prstClr val="black">
                  <a:alpha val="45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040B8300-BE52-EBAE-407D-A77F467F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79" y="6839955"/>
              <a:ext cx="13708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CO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Automatizar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5404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8" grpId="0" animBg="1"/>
      <p:bldP spid="1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BDD51D-0DBC-CF6C-0FA7-DEF5D9322AC3}"/>
              </a:ext>
            </a:extLst>
          </p:cNvPr>
          <p:cNvSpPr/>
          <p:nvPr/>
        </p:nvSpPr>
        <p:spPr>
          <a:xfrm>
            <a:off x="489096" y="1155505"/>
            <a:ext cx="4292468" cy="2714531"/>
          </a:xfrm>
          <a:prstGeom prst="roundRect">
            <a:avLst>
              <a:gd name="adj" fmla="val 354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117475">
              <a:spcBef>
                <a:spcPts val="600"/>
              </a:spcBef>
              <a:buNone/>
            </a:pPr>
            <a:r>
              <a:rPr lang="es-CO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Algunos beneficios:</a:t>
            </a:r>
          </a:p>
          <a:p>
            <a:pPr marL="457200" indent="-285750">
              <a:buSzPct val="80000"/>
              <a:buFont typeface="Wingdings" panose="05000000000000000000" pitchFamily="2" charset="2"/>
              <a:buChar char="§"/>
            </a:pPr>
            <a:r>
              <a:rPr lang="es-CO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Curva de aprendizaje más rápida</a:t>
            </a:r>
          </a:p>
          <a:p>
            <a:pPr marL="457200" indent="-285750">
              <a:buSzPct val="80000"/>
              <a:buFont typeface="Wingdings" panose="05000000000000000000" pitchFamily="2" charset="2"/>
              <a:buChar char="§"/>
            </a:pPr>
            <a:r>
              <a:rPr lang="es-CO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Aprender a escribir código</a:t>
            </a:r>
          </a:p>
          <a:p>
            <a:pPr marL="457200" indent="-285750">
              <a:buSzPct val="80000"/>
              <a:buFont typeface="Wingdings" panose="05000000000000000000" pitchFamily="2" charset="2"/>
              <a:buChar char="§"/>
            </a:pPr>
            <a:r>
              <a:rPr lang="es-CO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Entender el problema primero, luego codificamos</a:t>
            </a:r>
          </a:p>
          <a:p>
            <a:pPr marL="457200" indent="-285750">
              <a:buSzPct val="90000"/>
              <a:buFont typeface="Wingdings" panose="05000000000000000000" pitchFamily="2" charset="2"/>
              <a:buChar char="§"/>
            </a:pPr>
            <a:endParaRPr lang="es-CO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algn="ctr">
              <a:buSzPct val="90000"/>
            </a:pPr>
            <a:r>
              <a:rPr lang="es-CO" sz="2400" b="1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solo es para principiantes</a:t>
            </a:r>
          </a:p>
        </p:txBody>
      </p:sp>
      <p:pic>
        <p:nvPicPr>
          <p:cNvPr id="5" name="LowCodeExample">
            <a:hlinkClick r:id="" action="ppaction://media"/>
            <a:extLst>
              <a:ext uri="{FF2B5EF4-FFF2-40B4-BE49-F238E27FC236}">
                <a16:creationId xmlns:a16="http://schemas.microsoft.com/office/drawing/2014/main" id="{A0B33016-FE01-2F40-746F-2A0BFA982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4752" y="1155505"/>
            <a:ext cx="6407267" cy="5188265"/>
          </a:xfrm>
          <a:prstGeom prst="rect">
            <a:avLst/>
          </a:prstGeom>
        </p:spPr>
      </p:pic>
      <p:sp>
        <p:nvSpPr>
          <p:cNvPr id="6" name="Title 51">
            <a:extLst>
              <a:ext uri="{FF2B5EF4-FFF2-40B4-BE49-F238E27FC236}">
                <a16:creationId xmlns:a16="http://schemas.microsoft.com/office/drawing/2014/main" id="{39BF866F-AB26-17E0-DDDE-E2576297B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65" y="320467"/>
            <a:ext cx="11801742" cy="990600"/>
          </a:xfrm>
        </p:spPr>
        <p:txBody>
          <a:bodyPr/>
          <a:lstStyle/>
          <a:p>
            <a:r>
              <a:rPr lang="es-CO" sz="2400" dirty="0"/>
              <a:t>MATLAB simplifica el proceso de análisis de datos con herramientas interactivas</a:t>
            </a:r>
          </a:p>
        </p:txBody>
      </p:sp>
    </p:spTree>
    <p:extLst>
      <p:ext uri="{BB962C8B-B14F-4D97-AF65-F5344CB8AC3E}">
        <p14:creationId xmlns:p14="http://schemas.microsoft.com/office/powerpoint/2010/main" val="36360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uiExpand="1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8786E-70F4-FBA0-6EBD-C3D3425E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199ABB61-C3A4-388C-D748-F2CDA72F3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sz="2400" i="1"/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041EF13F-2ECE-4523-0067-9C1780800D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tabLst>
                <a:tab pos="457200" algn="l"/>
              </a:tabLst>
            </a:pPr>
            <a:r>
              <a:rPr lang="es-CO" dirty="0"/>
              <a:t>Introducción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Análisis de datos interactivo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b="1" dirty="0"/>
              <a:t>Demo – Consumo de combustible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Recursos de aprendizaje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4455882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367E-49C7-02A0-9387-1F34DCBC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Demo: análisis de economía de combustible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05D249F-A398-1623-C2B3-57CBEDF7A285}"/>
              </a:ext>
            </a:extLst>
          </p:cNvPr>
          <p:cNvSpPr txBox="1">
            <a:spLocks/>
          </p:cNvSpPr>
          <p:nvPr/>
        </p:nvSpPr>
        <p:spPr>
          <a:xfrm>
            <a:off x="275653" y="1104900"/>
            <a:ext cx="10020742" cy="5446212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/>
              <a:t>Objetivos: </a:t>
            </a:r>
          </a:p>
          <a:p>
            <a:pPr lvl="1"/>
            <a:r>
              <a:rPr lang="es-CO" dirty="0"/>
              <a:t>Crear un modelo predictivo para el consumo de combustible</a:t>
            </a:r>
            <a:endParaRPr lang="es-CO" sz="1600" dirty="0"/>
          </a:p>
          <a:p>
            <a:r>
              <a:rPr lang="es-CO" b="1" dirty="0"/>
              <a:t>Entrada: </a:t>
            </a:r>
          </a:p>
          <a:p>
            <a:pPr lvl="1"/>
            <a:r>
              <a:rPr lang="es-CO" dirty="0"/>
              <a:t>Archivo de Excel con 24 variables</a:t>
            </a:r>
            <a:endParaRPr lang="es-CO" sz="1600" b="1" dirty="0"/>
          </a:p>
          <a:p>
            <a:r>
              <a:rPr lang="es-CO" b="1" dirty="0"/>
              <a:t>Pasos:</a:t>
            </a:r>
            <a:r>
              <a:rPr lang="es-CO" dirty="0"/>
              <a:t> </a:t>
            </a:r>
          </a:p>
          <a:p>
            <a:pPr lvl="1"/>
            <a:r>
              <a:rPr lang="es-CO" dirty="0"/>
              <a:t>Importar la información</a:t>
            </a:r>
          </a:p>
          <a:p>
            <a:pPr lvl="1"/>
            <a:r>
              <a:rPr lang="es-CO" dirty="0"/>
              <a:t>Visualizar y explorar</a:t>
            </a:r>
          </a:p>
          <a:p>
            <a:pPr lvl="1"/>
            <a:r>
              <a:rPr lang="es-CO" dirty="0"/>
              <a:t>Ajustar modelo predictivo</a:t>
            </a:r>
          </a:p>
          <a:p>
            <a:pPr lvl="1"/>
            <a:r>
              <a:rPr lang="es-CO" dirty="0"/>
              <a:t>Compartir resultados en un reporte PDF</a:t>
            </a:r>
          </a:p>
          <a:p>
            <a:r>
              <a:rPr lang="es-CO" b="1" dirty="0"/>
              <a:t>Fuente:</a:t>
            </a:r>
            <a:r>
              <a:rPr lang="es-CO" dirty="0"/>
              <a:t> </a:t>
            </a:r>
          </a:p>
          <a:p>
            <a:pPr lvl="1"/>
            <a:r>
              <a:rPr lang="es-CO" dirty="0">
                <a:latin typeface="Arial"/>
                <a:cs typeface="Arial"/>
                <a:hlinkClick r:id="rId2"/>
              </a:rPr>
              <a:t>File Exchange</a:t>
            </a:r>
            <a:endParaRPr lang="es-CO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1668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W_Public_widescreen">
  <a:themeElements>
    <a:clrScheme name="MW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.potx" id="{EBD618CB-6207-4B41-A246-675FC36CB0F4}" vid="{B5D48090-354F-4C60-BEB6-01236D8A894F}"/>
    </a:ext>
  </a:extLst>
</a:theme>
</file>

<file path=ppt/theme/theme2.xml><?xml version="1.0" encoding="utf-8"?>
<a:theme xmlns:a="http://schemas.openxmlformats.org/drawingml/2006/main" name="2_MW_Public_widescreen">
  <a:themeElements>
    <a:clrScheme name="MathWorks pallette">
      <a:dk1>
        <a:srgbClr val="004B87"/>
      </a:dk1>
      <a:lt1>
        <a:srgbClr val="2F7EB2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D5DDB77A-7A95-494D-BDB2-3B07E4E9C6D3}" vid="{6DD05541-C2C4-9745-96B7-E9779F5DB940}"/>
    </a:ext>
  </a:extLst>
</a:theme>
</file>

<file path=ppt/theme/theme3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8CB18E25-FDCF-FE47-B60E-1BE218BED890}" vid="{B0147505-00DB-FE41-B045-7DC51E0995A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et_x0020_Type xmlns="a1424a0e-5ea7-4e2a-b89c-c3f16968afd1" xsi:nil="true"/>
    <Status xmlns="a1424a0e-5ea7-4e2a-b89c-c3f16968afd1">Active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10CEF95641CF4F85A33834DE427760" ma:contentTypeVersion="7" ma:contentTypeDescription="Create a new document." ma:contentTypeScope="" ma:versionID="02227982587966622329ba720203afba">
  <xsd:schema xmlns:xsd="http://www.w3.org/2001/XMLSchema" xmlns:xs="http://www.w3.org/2001/XMLSchema" xmlns:p="http://schemas.microsoft.com/office/2006/metadata/properties" xmlns:ns2="a1424a0e-5ea7-4e2a-b89c-c3f16968afd1" targetNamespace="http://schemas.microsoft.com/office/2006/metadata/properties" ma:root="true" ma:fieldsID="e0be40436c507bdabc277c8f0c73f039" ns2:_="">
    <xsd:import namespace="a1424a0e-5ea7-4e2a-b89c-c3f16968afd1"/>
    <xsd:element name="properties">
      <xsd:complexType>
        <xsd:sequence>
          <xsd:element name="documentManagement">
            <xsd:complexType>
              <xsd:all>
                <xsd:element ref="ns2:Asset_x0020_Type" minOccurs="0"/>
                <xsd:element ref="ns2:Status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24a0e-5ea7-4e2a-b89c-c3f16968afd1" elementFormDefault="qualified">
    <xsd:import namespace="http://schemas.microsoft.com/office/2006/documentManagement/types"/>
    <xsd:import namespace="http://schemas.microsoft.com/office/infopath/2007/PartnerControls"/>
    <xsd:element name="Asset_x0020_Type" ma:index="8" nillable="true" ma:displayName="Asset Type" ma:format="Dropdown" ma:internalName="Asset_x0020_Type">
      <xsd:simpleType>
        <xsd:restriction base="dms:Choice">
          <xsd:enumeration value="Brochure"/>
          <xsd:enumeration value="Case Study"/>
          <xsd:enumeration value="Cheat Sheet"/>
          <xsd:enumeration value="Code Examples"/>
          <xsd:enumeration value="Consulting"/>
          <xsd:enumeration value="Customer Demo"/>
          <xsd:enumeration value="Customer Event Package"/>
          <xsd:enumeration value="Customer Presentation"/>
          <xsd:enumeration value="Customer Quote"/>
          <xsd:enumeration value="Customer Technical Article"/>
          <xsd:enumeration value="Customer Technical Article Slide"/>
          <xsd:enumeration value="Customer Technical Article Web Page"/>
          <xsd:enumeration value="Discovery Page"/>
          <xsd:enumeration value="Ebook"/>
          <xsd:enumeration value="Email Template"/>
          <xsd:enumeration value="Event - Support"/>
          <xsd:enumeration value="Hands-on Exercises"/>
          <xsd:enumeration value="Industry Page"/>
          <xsd:enumeration value="MathWorks Technical Article"/>
          <xsd:enumeration value="Objection Handling"/>
          <xsd:enumeration value="Product Page"/>
          <xsd:enumeration value="Product Positioning Statement"/>
          <xsd:enumeration value="Prospecting Guide"/>
          <xsd:enumeration value="PSP"/>
          <xsd:enumeration value="Resource Collection"/>
          <xsd:enumeration value="Sales Aids"/>
          <xsd:enumeration value="Solution Page"/>
          <xsd:enumeration value="Training"/>
          <xsd:enumeration value="User Story Package"/>
          <xsd:enumeration value="User Story Slide"/>
          <xsd:enumeration value="User Story Video"/>
          <xsd:enumeration value="User Story Web Page"/>
          <xsd:enumeration value="Video: Conference Talk"/>
          <xsd:enumeration value="Video: Demo"/>
          <xsd:enumeration value="Video: How To"/>
          <xsd:enumeration value="Video: Product Overview"/>
          <xsd:enumeration value="Video: Recorded Webinar"/>
          <xsd:enumeration value="Whitepaper"/>
        </xsd:restriction>
      </xsd:simpleType>
    </xsd:element>
    <xsd:element name="Status" ma:index="9" nillable="true" ma:displayName="Status" ma:default="Active" ma:format="Dropdown" ma:internalName="Status">
      <xsd:simpleType>
        <xsd:restriction base="dms:Choice">
          <xsd:enumeration value="Active"/>
          <xsd:enumeration value="Archive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B851B7-D313-4E85-A1E0-5976CFE11EC3}">
  <ds:schemaRefs>
    <ds:schemaRef ds:uri="19f94994-4311-4823-a682-47492cb9e3e3"/>
    <ds:schemaRef ds:uri="a70944c9-f5be-4b0f-89c7-00caf47c66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a1424a0e-5ea7-4e2a-b89c-c3f16968afd1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407B83-71D4-4B58-80C9-BCBB71A86B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424a0e-5ea7-4e2a-b89c-c3f16968af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6552</TotalTime>
  <Words>911</Words>
  <Application>Microsoft Office PowerPoint</Application>
  <PresentationFormat>Widescreen</PresentationFormat>
  <Paragraphs>243</Paragraphs>
  <Slides>22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Courier New</vt:lpstr>
      <vt:lpstr>Segoe UI</vt:lpstr>
      <vt:lpstr>Times</vt:lpstr>
      <vt:lpstr>Wingdings</vt:lpstr>
      <vt:lpstr>MW_Public_widescreen</vt:lpstr>
      <vt:lpstr>2_MW_Public_widescreen</vt:lpstr>
      <vt:lpstr>1_MW_Public_widescreen</vt:lpstr>
      <vt:lpstr>PowerPoint Presentation</vt:lpstr>
      <vt:lpstr>Agenda</vt:lpstr>
      <vt:lpstr>PowerPoint Presentation</vt:lpstr>
      <vt:lpstr>Industrias donde se usa MATLAB</vt:lpstr>
      <vt:lpstr>Agenda</vt:lpstr>
      <vt:lpstr>MATLAB simplifica el proceso de análisis de datos…</vt:lpstr>
      <vt:lpstr>MATLAB simplifica el proceso de análisis de datos con herramientas interactivas</vt:lpstr>
      <vt:lpstr>Agenda</vt:lpstr>
      <vt:lpstr>Demo: análisis de economía de combustible</vt:lpstr>
      <vt:lpstr>Use herramientas interactivas para un acceso más fácil a archivos, bases de datos, y hardware</vt:lpstr>
      <vt:lpstr>Más de 100 herramientas interactivas para análisis de datos, ingeniería, y AI</vt:lpstr>
      <vt:lpstr>Más de 100 herramientas interactivas para análisis de datos, ingeniería, y AI</vt:lpstr>
      <vt:lpstr>Despliegue sus desarrollos de forma independiente a MATLAB</vt:lpstr>
      <vt:lpstr>Recap: de datos en una tabla…</vt:lpstr>
      <vt:lpstr>Recap: de datos en una tabla a un modelo predictivo</vt:lpstr>
      <vt:lpstr>MATLAB simplifica el proceso de análisis de datos con herramientas interactivas</vt:lpstr>
      <vt:lpstr>Agenda</vt:lpstr>
      <vt:lpstr>Página web de MathWorks</vt:lpstr>
      <vt:lpstr>Empiece gratis y rápido con cursos a su propio ritmo</vt:lpstr>
      <vt:lpstr>Preguntas</vt:lpstr>
      <vt:lpstr>Siguientes pasos</vt:lpstr>
      <vt:lpstr>PowerPoint Presentation</vt:lpstr>
    </vt:vector>
  </TitlesOfParts>
  <Manager/>
  <Company>MathWorks,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Code Data Analysis with MATLAB</dc:title>
  <dc:subject/>
  <dc:creator>Adam Filion</dc:creator>
  <cp:keywords>Version 22.0</cp:keywords>
  <dc:description/>
  <cp:lastModifiedBy>James Quiroz</cp:lastModifiedBy>
  <cp:revision>53</cp:revision>
  <dcterms:created xsi:type="dcterms:W3CDTF">2022-07-19T18:45:46Z</dcterms:created>
  <dcterms:modified xsi:type="dcterms:W3CDTF">2024-02-15T16:11:30Z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0x010100C210CEF95641CF4F85A33834DE427760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